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4"/>
  </p:notesMasterIdLst>
  <p:sldIdLst>
    <p:sldId id="304" r:id="rId2"/>
    <p:sldId id="301" r:id="rId3"/>
    <p:sldId id="300" r:id="rId4"/>
    <p:sldId id="306" r:id="rId5"/>
    <p:sldId id="307" r:id="rId6"/>
    <p:sldId id="302" r:id="rId7"/>
    <p:sldId id="305" r:id="rId8"/>
    <p:sldId id="311" r:id="rId9"/>
    <p:sldId id="314" r:id="rId10"/>
    <p:sldId id="317" r:id="rId11"/>
    <p:sldId id="318" r:id="rId12"/>
    <p:sldId id="319" r:id="rId13"/>
    <p:sldId id="320" r:id="rId14"/>
    <p:sldId id="321" r:id="rId15"/>
    <p:sldId id="322" r:id="rId16"/>
    <p:sldId id="323" r:id="rId17"/>
    <p:sldId id="324" r:id="rId18"/>
    <p:sldId id="325" r:id="rId19"/>
    <p:sldId id="326" r:id="rId20"/>
    <p:sldId id="316" r:id="rId21"/>
    <p:sldId id="313" r:id="rId22"/>
    <p:sldId id="309" r:id="rId23"/>
  </p:sldIdLst>
  <p:sldSz cx="9144000" cy="5143500" type="screen16x9"/>
  <p:notesSz cx="6858000" cy="9144000"/>
  <p:embeddedFontLst>
    <p:embeddedFont>
      <p:font typeface="Bebas Neue" panose="020B0606020202050201" pitchFamily="34" charset="-18"/>
      <p:regular r:id="rId25"/>
    </p:embeddedFont>
    <p:embeddedFont>
      <p:font typeface="Cambria" panose="02040503050406030204" pitchFamily="18" charset="0"/>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Poppins" panose="00000500000000000000" pitchFamily="2" charset="-18"/>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8B08"/>
    <a:srgbClr val="0C0F14"/>
    <a:srgbClr val="170E0B"/>
    <a:srgbClr val="B970FF"/>
    <a:srgbClr val="1C2330"/>
    <a:srgbClr val="44484F"/>
    <a:srgbClr val="30353E"/>
    <a:srgbClr val="141922"/>
    <a:srgbClr val="FFFFFF"/>
    <a:srgbClr val="0A09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BF5EBC-06E5-46A9-B37F-D3A6E1C6BA4C}">
  <a:tblStyle styleId="{4ABF5EBC-06E5-46A9-B37F-D3A6E1C6BA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860" autoAdjust="0"/>
  </p:normalViewPr>
  <p:slideViewPr>
    <p:cSldViewPr snapToGrid="0">
      <p:cViewPr varScale="1">
        <p:scale>
          <a:sx n="174" d="100"/>
          <a:sy n="174" d="100"/>
        </p:scale>
        <p:origin x="49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457200" indent="0" algn="just">
              <a:lnSpc>
                <a:spcPct val="140000"/>
              </a:lnSpc>
              <a:spcBef>
                <a:spcPts val="800"/>
              </a:spcBef>
              <a:buNone/>
            </a:pPr>
            <a:r>
              <a:rPr lang="cs-CZ" sz="1800" dirty="0">
                <a:effectLst/>
                <a:latin typeface="Cambria" panose="02040503050406030204" pitchFamily="18" charset="0"/>
                <a:ea typeface="Cambria" panose="02040503050406030204" pitchFamily="18" charset="0"/>
                <a:cs typeface="Times New Roman" panose="02020603050405020304" pitchFamily="18" charset="0"/>
              </a:rPr>
              <a:t>Práce byla zaměřena na generování fotorealistických snímků pomocí Stable Diffusion. Odkrývá rozsáhlé možnosti, které model přináší. I když zatím nebyl odhalen veškerý potenciál, je zřejmé, že se jedná o transformační technologii, která bude mít dalekosáhlý dopad na naši společnost.</a:t>
            </a:r>
          </a:p>
          <a:p>
            <a:pPr marL="457200" indent="0" algn="just">
              <a:lnSpc>
                <a:spcPct val="140000"/>
              </a:lnSpc>
              <a:spcBef>
                <a:spcPts val="800"/>
              </a:spcBef>
              <a:buNone/>
            </a:pPr>
            <a:r>
              <a:rPr lang="cs-CZ" sz="1800" dirty="0">
                <a:solidFill>
                  <a:srgbClr val="000000"/>
                </a:solidFill>
                <a:effectLst/>
                <a:latin typeface="Cambria" panose="02040503050406030204" pitchFamily="18" charset="0"/>
                <a:ea typeface="Times New Roman" panose="02020603050405020304" pitchFamily="18" charset="0"/>
                <a:cs typeface="Arial" panose="020B0604020202020204" pitchFamily="34" charset="0"/>
              </a:rPr>
              <a:t>V souladu se zadáním zahrnuje praktická část vytvoření sady obrázků s implementací klíčových slov, včetně porovnání samplovacích metod. Mým cílem bylo poskytnout komplexní pohled na generování ilustrací pomocí platformy Stable Diffusion, předat užitečné poznatky a doporučení pro začátečníky v této oblasti. Zkoumala jsem různé aspekty procesu tvorby a optimalizaci obrázků, včetně výběru vhodných promptů k navržení znovupoužitelného univerzálního stylu.</a:t>
            </a:r>
          </a:p>
          <a:p>
            <a:pPr marL="158750" indent="0">
              <a:buNone/>
            </a:pPr>
            <a:endParaRPr lang="cs-CZ" dirty="0"/>
          </a:p>
        </p:txBody>
      </p:sp>
    </p:spTree>
    <p:extLst>
      <p:ext uri="{BB962C8B-B14F-4D97-AF65-F5344CB8AC3E}">
        <p14:creationId xmlns:p14="http://schemas.microsoft.com/office/powerpoint/2010/main" val="3195646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endParaRPr lang="cs-CZ" dirty="0"/>
          </a:p>
        </p:txBody>
      </p:sp>
    </p:spTree>
    <p:extLst>
      <p:ext uri="{BB962C8B-B14F-4D97-AF65-F5344CB8AC3E}">
        <p14:creationId xmlns:p14="http://schemas.microsoft.com/office/powerpoint/2010/main" val="218957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endParaRPr lang="cs-CZ" dirty="0"/>
          </a:p>
        </p:txBody>
      </p:sp>
    </p:spTree>
    <p:extLst>
      <p:ext uri="{BB962C8B-B14F-4D97-AF65-F5344CB8AC3E}">
        <p14:creationId xmlns:p14="http://schemas.microsoft.com/office/powerpoint/2010/main" val="849853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endParaRPr lang="cs-CZ" dirty="0"/>
          </a:p>
        </p:txBody>
      </p:sp>
    </p:spTree>
    <p:extLst>
      <p:ext uri="{BB962C8B-B14F-4D97-AF65-F5344CB8AC3E}">
        <p14:creationId xmlns:p14="http://schemas.microsoft.com/office/powerpoint/2010/main" val="865497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endParaRPr lang="cs-CZ" dirty="0"/>
          </a:p>
        </p:txBody>
      </p:sp>
    </p:spTree>
    <p:extLst>
      <p:ext uri="{BB962C8B-B14F-4D97-AF65-F5344CB8AC3E}">
        <p14:creationId xmlns:p14="http://schemas.microsoft.com/office/powerpoint/2010/main" val="4196488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dirty="0"/>
              <a:t>nebyla taková viditelná změna =&gt; přidání média „cartoon“</a:t>
            </a:r>
          </a:p>
        </p:txBody>
      </p:sp>
    </p:spTree>
    <p:extLst>
      <p:ext uri="{BB962C8B-B14F-4D97-AF65-F5344CB8AC3E}">
        <p14:creationId xmlns:p14="http://schemas.microsoft.com/office/powerpoint/2010/main" val="4181988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dirty="0"/>
              <a:t>může a nemusí se použít „by“, médium „oil painting“</a:t>
            </a:r>
          </a:p>
        </p:txBody>
      </p:sp>
    </p:spTree>
    <p:extLst>
      <p:ext uri="{BB962C8B-B14F-4D97-AF65-F5344CB8AC3E}">
        <p14:creationId xmlns:p14="http://schemas.microsoft.com/office/powerpoint/2010/main" val="2565757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endParaRPr lang="cs-CZ" dirty="0"/>
          </a:p>
        </p:txBody>
      </p:sp>
    </p:spTree>
    <p:extLst>
      <p:ext uri="{BB962C8B-B14F-4D97-AF65-F5344CB8AC3E}">
        <p14:creationId xmlns:p14="http://schemas.microsoft.com/office/powerpoint/2010/main" val="2668700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dirty="0"/>
              <a:t>Další kategorie promptů nejsou nyní tolik důležité, případně je popisuji ve své písemné práci.</a:t>
            </a:r>
          </a:p>
        </p:txBody>
      </p:sp>
    </p:spTree>
    <p:extLst>
      <p:ext uri="{BB962C8B-B14F-4D97-AF65-F5344CB8AC3E}">
        <p14:creationId xmlns:p14="http://schemas.microsoft.com/office/powerpoint/2010/main" val="3111880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sz="1800" dirty="0">
                <a:effectLst/>
                <a:latin typeface="Cambria" panose="02040503050406030204" pitchFamily="18" charset="0"/>
                <a:ea typeface="Cambria" panose="02040503050406030204" pitchFamily="18" charset="0"/>
                <a:cs typeface="Times New Roman" panose="02020603050405020304" pitchFamily="18" charset="0"/>
              </a:rPr>
              <a:t>V podstatě určuje, co uživatel chce potlačit či z obrázku odstranit. uvést příklady )blurry namísto focused/sharp)</a:t>
            </a:r>
          </a:p>
          <a:p>
            <a:pPr marL="158750" indent="0">
              <a:buNone/>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indent="0">
              <a:buNone/>
            </a:pPr>
            <a:r>
              <a:rPr lang="cs-CZ" sz="1800" dirty="0">
                <a:effectLst/>
                <a:latin typeface="Cambria" panose="02040503050406030204" pitchFamily="18" charset="0"/>
                <a:ea typeface="Cambria" panose="02040503050406030204" pitchFamily="18" charset="0"/>
                <a:cs typeface="Times New Roman" panose="02020603050405020304" pitchFamily="18" charset="0"/>
              </a:rPr>
              <a:t>Ve skutečnosti lze některé obrázky generovat pouze s pomocí negativních promptů, k čemu poslouží názorné ukázky. Třeba v případě, kdy byla generována mocná královna, měla téměř vždy nějaký náhrdelník. Když by chtěl uživatel jeho tvorbu eliminovat, možná by bez rozmyslu ke stávajícímu promptu poskytl pouze </a:t>
            </a:r>
            <a:r>
              <a:rPr lang="cs-CZ" sz="1800" i="1" dirty="0">
                <a:effectLst/>
                <a:latin typeface="Cambria" panose="02040503050406030204" pitchFamily="18" charset="0"/>
                <a:ea typeface="Cambria" panose="02040503050406030204" pitchFamily="18" charset="0"/>
                <a:cs typeface="Times New Roman" panose="02020603050405020304" pitchFamily="18" charset="0"/>
              </a:rPr>
              <a:t>„without necklace“</a:t>
            </a:r>
            <a:r>
              <a:rPr lang="cs-CZ" sz="1800" dirty="0">
                <a:effectLst/>
                <a:latin typeface="Cambria" panose="02040503050406030204" pitchFamily="18" charset="0"/>
                <a:ea typeface="Cambria" panose="02040503050406030204" pitchFamily="18" charset="0"/>
                <a:cs typeface="Times New Roman" panose="02020603050405020304" pitchFamily="18" charset="0"/>
              </a:rPr>
              <a:t>, což však Stable Diffusion ve většině případů neuposlechne. To proto, že chápe negativní prompty spíše než lidský jazyk a jeho zápor. Na vině je tedy pravděpodobně selhání při asociaci </a:t>
            </a:r>
            <a:r>
              <a:rPr lang="cs-CZ" sz="1800" i="1" dirty="0">
                <a:effectLst/>
                <a:latin typeface="Cambria" panose="02040503050406030204" pitchFamily="18" charset="0"/>
                <a:ea typeface="Cambria" panose="02040503050406030204" pitchFamily="18" charset="0"/>
                <a:cs typeface="Times New Roman" panose="02020603050405020304" pitchFamily="18" charset="0"/>
              </a:rPr>
              <a:t>„without“</a:t>
            </a:r>
            <a:r>
              <a:rPr lang="cs-CZ" sz="1800" dirty="0">
                <a:effectLst/>
                <a:latin typeface="Cambria" panose="02040503050406030204" pitchFamily="18" charset="0"/>
                <a:ea typeface="Cambria" panose="02040503050406030204" pitchFamily="18" charset="0"/>
                <a:cs typeface="Times New Roman" panose="02020603050405020304" pitchFamily="18" charset="0"/>
              </a:rPr>
              <a:t> a </a:t>
            </a:r>
            <a:r>
              <a:rPr lang="cs-CZ" sz="1800" i="1" dirty="0">
                <a:effectLst/>
                <a:latin typeface="Cambria" panose="02040503050406030204" pitchFamily="18" charset="0"/>
                <a:ea typeface="Cambria" panose="02040503050406030204" pitchFamily="18" charset="0"/>
                <a:cs typeface="Times New Roman" panose="02020603050405020304" pitchFamily="18" charset="0"/>
              </a:rPr>
              <a:t>„necklace“.</a:t>
            </a:r>
            <a:endParaRPr lang="cs-CZ" dirty="0"/>
          </a:p>
        </p:txBody>
      </p:sp>
    </p:spTree>
    <p:extLst>
      <p:ext uri="{BB962C8B-B14F-4D97-AF65-F5344CB8AC3E}">
        <p14:creationId xmlns:p14="http://schemas.microsoft.com/office/powerpoint/2010/main" val="1840992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sz="1800" dirty="0">
                <a:effectLst/>
                <a:latin typeface="Cambria" panose="02040503050406030204" pitchFamily="18" charset="0"/>
                <a:ea typeface="Cambria" panose="02040503050406030204" pitchFamily="18" charset="0"/>
                <a:cs typeface="Times New Roman" panose="02020603050405020304" pitchFamily="18" charset="0"/>
              </a:rPr>
              <a:t>V podstatě určuje, co uživatel chce potlačit či z obrázku odstranit.</a:t>
            </a:r>
          </a:p>
          <a:p>
            <a:pPr marL="158750" indent="0">
              <a:buNone/>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indent="0">
              <a:buNone/>
            </a:pPr>
            <a:r>
              <a:rPr lang="cs-CZ" sz="1800" dirty="0">
                <a:effectLst/>
                <a:latin typeface="Cambria" panose="02040503050406030204" pitchFamily="18" charset="0"/>
                <a:ea typeface="Cambria" panose="02040503050406030204" pitchFamily="18" charset="0"/>
                <a:cs typeface="Times New Roman" panose="02020603050405020304" pitchFamily="18" charset="0"/>
              </a:rPr>
              <a:t>Ve skutečnosti lze některé obrázky generovat pouze s pomocí negativních promptů, k čemu poslouží názorné ukázky. Třeba v případě, kdy byla generována mocná královna, měla téměř vždy nějaký náhrdelník. Když by chtěl uživatel jeho tvorbu eliminovat, možná by bez rozmyslu ke stávajícímu promptu poskytl pouze </a:t>
            </a:r>
            <a:r>
              <a:rPr lang="cs-CZ" sz="1800" i="1" dirty="0">
                <a:effectLst/>
                <a:latin typeface="Cambria" panose="02040503050406030204" pitchFamily="18" charset="0"/>
                <a:ea typeface="Cambria" panose="02040503050406030204" pitchFamily="18" charset="0"/>
                <a:cs typeface="Times New Roman" panose="02020603050405020304" pitchFamily="18" charset="0"/>
              </a:rPr>
              <a:t>„without necklace“</a:t>
            </a:r>
            <a:r>
              <a:rPr lang="cs-CZ" sz="1800" dirty="0">
                <a:effectLst/>
                <a:latin typeface="Cambria" panose="02040503050406030204" pitchFamily="18" charset="0"/>
                <a:ea typeface="Cambria" panose="02040503050406030204" pitchFamily="18" charset="0"/>
                <a:cs typeface="Times New Roman" panose="02020603050405020304" pitchFamily="18" charset="0"/>
              </a:rPr>
              <a:t>, což však Stable Diffusion ve většině případů neuposlechne. To proto, že chápe negativní prompty spíše než lidský jazyk a jeho zápor. Na vině je tedy pravděpodobně selhání při asociaci </a:t>
            </a:r>
            <a:r>
              <a:rPr lang="cs-CZ" sz="1800" i="1" dirty="0">
                <a:effectLst/>
                <a:latin typeface="Cambria" panose="02040503050406030204" pitchFamily="18" charset="0"/>
                <a:ea typeface="Cambria" panose="02040503050406030204" pitchFamily="18" charset="0"/>
                <a:cs typeface="Times New Roman" panose="02020603050405020304" pitchFamily="18" charset="0"/>
              </a:rPr>
              <a:t>„without“</a:t>
            </a:r>
            <a:r>
              <a:rPr lang="cs-CZ" sz="1800" dirty="0">
                <a:effectLst/>
                <a:latin typeface="Cambria" panose="02040503050406030204" pitchFamily="18" charset="0"/>
                <a:ea typeface="Cambria" panose="02040503050406030204" pitchFamily="18" charset="0"/>
                <a:cs typeface="Times New Roman" panose="02020603050405020304" pitchFamily="18" charset="0"/>
              </a:rPr>
              <a:t> a </a:t>
            </a:r>
            <a:r>
              <a:rPr lang="cs-CZ" sz="1800" i="1" dirty="0">
                <a:effectLst/>
                <a:latin typeface="Cambria" panose="02040503050406030204" pitchFamily="18" charset="0"/>
                <a:ea typeface="Cambria" panose="02040503050406030204" pitchFamily="18" charset="0"/>
                <a:cs typeface="Times New Roman" panose="02020603050405020304" pitchFamily="18" charset="0"/>
              </a:rPr>
              <a:t>„necklace“.</a:t>
            </a:r>
            <a:endParaRPr lang="cs-CZ" dirty="0"/>
          </a:p>
        </p:txBody>
      </p:sp>
    </p:spTree>
    <p:extLst>
      <p:ext uri="{BB962C8B-B14F-4D97-AF65-F5344CB8AC3E}">
        <p14:creationId xmlns:p14="http://schemas.microsoft.com/office/powerpoint/2010/main" val="182095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endParaRPr lang="cs-CZ" dirty="0"/>
          </a:p>
        </p:txBody>
      </p:sp>
    </p:spTree>
    <p:extLst>
      <p:ext uri="{BB962C8B-B14F-4D97-AF65-F5344CB8AC3E}">
        <p14:creationId xmlns:p14="http://schemas.microsoft.com/office/powerpoint/2010/main" val="2999241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dirty="0"/>
              <a:t>Je tam využito i metody zvyšování váhy klíčových slov, což naznačují závorky a čísla za dvojtečkou.</a:t>
            </a:r>
          </a:p>
        </p:txBody>
      </p:sp>
    </p:spTree>
    <p:extLst>
      <p:ext uri="{BB962C8B-B14F-4D97-AF65-F5344CB8AC3E}">
        <p14:creationId xmlns:p14="http://schemas.microsoft.com/office/powerpoint/2010/main" val="3271025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sz="1800" b="1" dirty="0">
                <a:effectLst/>
                <a:latin typeface="Cambria" panose="02040503050406030204" pitchFamily="18" charset="0"/>
                <a:ea typeface="Cambria" panose="02040503050406030204" pitchFamily="18" charset="0"/>
                <a:cs typeface="Times New Roman" panose="02020603050405020304" pitchFamily="18" charset="0"/>
              </a:rPr>
              <a:t>dokreslování</a:t>
            </a:r>
            <a:r>
              <a:rPr lang="cs-CZ" sz="1800" dirty="0">
                <a:effectLst/>
                <a:latin typeface="Cambria" panose="02040503050406030204" pitchFamily="18" charset="0"/>
                <a:ea typeface="Cambria" panose="02040503050406030204" pitchFamily="18" charset="0"/>
                <a:cs typeface="Times New Roman" panose="02020603050405020304" pitchFamily="18" charset="0"/>
              </a:rPr>
              <a:t>, představuje schopnost úpravy obrázků, která uživatelům umožňuje modifikovat jednotlivé části a nahradit je jiným generovaným obsahem na základě textového vstupu</a:t>
            </a:r>
          </a:p>
          <a:p>
            <a:pPr marL="158750" indent="0">
              <a:buNone/>
            </a:pPr>
            <a:r>
              <a:rPr lang="cs-CZ" sz="1800" dirty="0">
                <a:effectLst/>
                <a:latin typeface="Cambria" panose="02040503050406030204" pitchFamily="18" charset="0"/>
                <a:ea typeface="Cambria" panose="02040503050406030204" pitchFamily="18" charset="0"/>
                <a:cs typeface="Times New Roman" panose="02020603050405020304" pitchFamily="18" charset="0"/>
              </a:rPr>
              <a:t>schopnost nahrazení části obrázku jiným generovaným obsahem na základě textového vstupu</a:t>
            </a:r>
            <a:endParaRPr lang="cs-CZ" dirty="0"/>
          </a:p>
        </p:txBody>
      </p:sp>
    </p:spTree>
    <p:extLst>
      <p:ext uri="{BB962C8B-B14F-4D97-AF65-F5344CB8AC3E}">
        <p14:creationId xmlns:p14="http://schemas.microsoft.com/office/powerpoint/2010/main" val="1425100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sz="3200" b="0" i="0" dirty="0">
                <a:solidFill>
                  <a:srgbClr val="D1D5DB"/>
                </a:solidFill>
                <a:effectLst/>
                <a:latin typeface="Söhne"/>
              </a:rPr>
              <a:t>Generativní AI představuje oblast umělé inteligence, která se zaměřuje na vytváření nových a autentických dat, textů, obrazů nebo zvuků pomocí strojového učení a neuronových sítí. Její potenciál je velmi rozsáhlý a má mnoho aplikací v různých oblastech.</a:t>
            </a:r>
            <a:br>
              <a:rPr lang="cs-CZ" sz="3200" b="0" i="0" dirty="0">
                <a:solidFill>
                  <a:srgbClr val="D1D5DB"/>
                </a:solidFill>
                <a:effectLst/>
                <a:latin typeface="Söhne"/>
              </a:rPr>
            </a:br>
            <a:r>
              <a:rPr lang="cs-CZ" sz="1800" dirty="0">
                <a:effectLst/>
                <a:latin typeface="Cambria" panose="02040503050406030204" pitchFamily="18" charset="0"/>
                <a:ea typeface="Cambria" panose="02040503050406030204" pitchFamily="18" charset="0"/>
                <a:cs typeface="Times New Roman" panose="02020603050405020304" pitchFamily="18" charset="0"/>
              </a:rPr>
              <a:t>Například, ne vždy je možné ve skutečnosti vytvořit fotografii, která by přesně odpovídala představám jednotlivce. Existují situace, kdy je obtížné nebo nemožné zajistit potřebné prostředí, subjekt nebo okolnosti pro pořízení požadovaného snímku. V takových případech však může být pomocí umělé inteligence vytvořen jakýkoli obrázek, který tvůrce napadne.</a:t>
            </a:r>
            <a:endParaRPr lang="cs-CZ" sz="3200" b="0" i="0" dirty="0">
              <a:solidFill>
                <a:srgbClr val="D1D5DB"/>
              </a:solidFill>
              <a:effectLst/>
              <a:latin typeface="Söhne"/>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sz="3200" b="0" i="0" dirty="0">
                <a:solidFill>
                  <a:srgbClr val="D1D5DB"/>
                </a:solidFill>
                <a:effectLst/>
                <a:latin typeface="Söhne"/>
                <a:ea typeface="Cambria" panose="02040503050406030204" pitchFamily="18" charset="0"/>
                <a:cs typeface="Times New Roman" panose="02020603050405020304" pitchFamily="18" charset="0"/>
              </a:rPr>
              <a:t>V čem naopak pokulhává, je n</a:t>
            </a:r>
            <a:r>
              <a:rPr lang="cs-CZ" sz="1800" dirty="0">
                <a:effectLst/>
                <a:latin typeface="Cambria" panose="02040503050406030204" pitchFamily="18" charset="0"/>
                <a:ea typeface="Cambria" panose="02040503050406030204" pitchFamily="18" charset="0"/>
                <a:cs typeface="Times New Roman" panose="02020603050405020304" pitchFamily="18" charset="0"/>
              </a:rPr>
              <a:t>edostatek kontroly. Generativní umělá inteligence není dokonalá a proto může produkovat nevhodný, nežádoucí nebo dokonce až útočný obsah (</a:t>
            </a:r>
            <a:r>
              <a:rPr lang="cs-CZ" sz="1800" dirty="0" err="1">
                <a:effectLst/>
                <a:latin typeface="Cambria" panose="02040503050406030204" pitchFamily="18" charset="0"/>
                <a:ea typeface="Cambria" panose="02040503050406030204" pitchFamily="18" charset="0"/>
                <a:cs typeface="Times New Roman" panose="02020603050405020304" pitchFamily="18" charset="0"/>
              </a:rPr>
              <a:t>rasisitické</a:t>
            </a:r>
            <a:r>
              <a:rPr lang="cs-CZ" sz="1800" dirty="0">
                <a:effectLst/>
                <a:latin typeface="Cambria" panose="02040503050406030204" pitchFamily="18" charset="0"/>
                <a:ea typeface="Cambria" panose="02040503050406030204" pitchFamily="18" charset="0"/>
                <a:cs typeface="Times New Roman" panose="02020603050405020304" pitchFamily="18" charset="0"/>
              </a:rPr>
              <a:t> motivy, násilí). Dále bych zmínila omezenou originalitu. Přesto, že je natrénována na miliardách dat, tak občas produkuje opakující se vzory, což snižuje její hodnotu pro tvůrčí účely.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sz="1800" dirty="0">
                <a:effectLst/>
                <a:latin typeface="Cambria" panose="02040503050406030204" pitchFamily="18" charset="0"/>
                <a:ea typeface="Cambria" panose="02040503050406030204" pitchFamily="18" charset="0"/>
                <a:cs typeface="Times New Roman" panose="02020603050405020304" pitchFamily="18" charset="0"/>
              </a:rPr>
              <a:t>Vývoj technologií představuje perspektivní cestu, která mění způsob, jakým vnímáme a interagujeme s vizuálním obsahem. Je tedy důležité pokračovat v objevování a inovacích umělé inteligence, abychom plně využili potenciál generování obrázků a přispěli k budoucímu rozvoji naší společnosti. Lidé, kteří toho nevyužijí, riskují, že budou výrazně pozadu. Nejlepší čas pro začátek této cesty je právě teď a doufám, že tento průvodce bude sloužit jako pevný základ.</a:t>
            </a:r>
          </a:p>
          <a:p>
            <a:pPr marL="158750" indent="0">
              <a:buNone/>
            </a:pPr>
            <a:endParaRPr lang="cs-CZ" dirty="0"/>
          </a:p>
        </p:txBody>
      </p:sp>
    </p:spTree>
    <p:extLst>
      <p:ext uri="{BB962C8B-B14F-4D97-AF65-F5344CB8AC3E}">
        <p14:creationId xmlns:p14="http://schemas.microsoft.com/office/powerpoint/2010/main" val="3332771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sz="3200" b="0" i="0" dirty="0">
                <a:solidFill>
                  <a:srgbClr val="D1D5DB"/>
                </a:solidFill>
                <a:effectLst/>
                <a:latin typeface="Söhne"/>
              </a:rPr>
              <a:t>Generativní AI představuje oblast umělé inteligence, která se zaměřuje na vytváření nových a autentických dat, textů, obrazů nebo zvuků pomocí strojového učení a neuronových sítí. Její potenciál je velmi rozsáhlý a má mnoho aplikací v různých oblastech.</a:t>
            </a:r>
            <a:br>
              <a:rPr lang="cs-CZ" sz="3200" b="0" i="0" dirty="0">
                <a:solidFill>
                  <a:srgbClr val="D1D5DB"/>
                </a:solidFill>
                <a:effectLst/>
                <a:latin typeface="Söhne"/>
              </a:rPr>
            </a:br>
            <a:r>
              <a:rPr lang="cs-CZ" sz="1800" dirty="0">
                <a:effectLst/>
                <a:latin typeface="Cambria" panose="02040503050406030204" pitchFamily="18" charset="0"/>
                <a:ea typeface="Cambria" panose="02040503050406030204" pitchFamily="18" charset="0"/>
                <a:cs typeface="Times New Roman" panose="02020603050405020304" pitchFamily="18" charset="0"/>
              </a:rPr>
              <a:t>Například, ne vždy je možné ve skutečnosti vytvořit fotografii, která by přesně odpovídala představám jednotlivce. Existují situace, kdy je obtížné nebo nemožné zajistit potřebné prostředí, subjekt nebo okolnosti pro pořízení požadovaného snímku. V takových případech však může být pomocí umělé inteligence vytvořen jakýkoli obrázek, který tvůrce napadne.</a:t>
            </a:r>
            <a:endParaRPr lang="cs-CZ" sz="3200" b="0" i="0" dirty="0">
              <a:solidFill>
                <a:srgbClr val="D1D5DB"/>
              </a:solidFill>
              <a:effectLst/>
              <a:latin typeface="Söhne"/>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sz="3200" b="0" i="0" dirty="0">
                <a:solidFill>
                  <a:srgbClr val="D1D5DB"/>
                </a:solidFill>
                <a:effectLst/>
                <a:latin typeface="Söhne"/>
                <a:ea typeface="Cambria" panose="02040503050406030204" pitchFamily="18" charset="0"/>
                <a:cs typeface="Times New Roman" panose="02020603050405020304" pitchFamily="18" charset="0"/>
              </a:rPr>
              <a:t>V čem naopak pokulhává, je n</a:t>
            </a:r>
            <a:r>
              <a:rPr lang="cs-CZ" sz="1800" dirty="0">
                <a:effectLst/>
                <a:latin typeface="Cambria" panose="02040503050406030204" pitchFamily="18" charset="0"/>
                <a:ea typeface="Cambria" panose="02040503050406030204" pitchFamily="18" charset="0"/>
                <a:cs typeface="Times New Roman" panose="02020603050405020304" pitchFamily="18" charset="0"/>
              </a:rPr>
              <a:t>edostatek kontroly. Generativní umělá inteligence není dokonalá a proto může produkovat nevhodný, nežádoucí nebo dokonce až útočný obsah (</a:t>
            </a:r>
            <a:r>
              <a:rPr lang="cs-CZ" sz="1800" dirty="0" err="1">
                <a:effectLst/>
                <a:latin typeface="Cambria" panose="02040503050406030204" pitchFamily="18" charset="0"/>
                <a:ea typeface="Cambria" panose="02040503050406030204" pitchFamily="18" charset="0"/>
                <a:cs typeface="Times New Roman" panose="02020603050405020304" pitchFamily="18" charset="0"/>
              </a:rPr>
              <a:t>rasisitické</a:t>
            </a:r>
            <a:r>
              <a:rPr lang="cs-CZ" sz="1800" dirty="0">
                <a:effectLst/>
                <a:latin typeface="Cambria" panose="02040503050406030204" pitchFamily="18" charset="0"/>
                <a:ea typeface="Cambria" panose="02040503050406030204" pitchFamily="18" charset="0"/>
                <a:cs typeface="Times New Roman" panose="02020603050405020304" pitchFamily="18" charset="0"/>
              </a:rPr>
              <a:t> motivy, násilí). Dále bych zmínila omezenou originalitu. Přesto, že je natrénována na miliardách dat, tak občas produkuje opakující se vzory, což snižuje její hodnotu pro tvůrčí účely.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sz="1800" dirty="0">
                <a:effectLst/>
                <a:latin typeface="Cambria" panose="02040503050406030204" pitchFamily="18" charset="0"/>
                <a:ea typeface="Cambria" panose="02040503050406030204" pitchFamily="18" charset="0"/>
                <a:cs typeface="Times New Roman" panose="02020603050405020304" pitchFamily="18" charset="0"/>
              </a:rPr>
              <a:t>Vývoj technologií představuje perspektivní cestu, která mění způsob, jakým vnímáme a interagujeme s vizuálním obsahem. Je tedy důležité pokračovat v objevování a inovacích umělé inteligence, abychom plně využili potenciál generování obrázků a přispěli k budoucímu rozvoji naší společnosti. Lidé, kteří toho nevyužijí, riskují, že budou výrazně pozadu. Nejlepší čas pro začátek této cesty je právě teď a doufám, že tento průvodce bude sloužit jako pevný základ.</a:t>
            </a:r>
          </a:p>
          <a:p>
            <a:pPr marL="158750" indent="0">
              <a:buNone/>
            </a:pPr>
            <a:endParaRPr lang="cs-CZ" dirty="0"/>
          </a:p>
        </p:txBody>
      </p:sp>
    </p:spTree>
    <p:extLst>
      <p:ext uri="{BB962C8B-B14F-4D97-AF65-F5344CB8AC3E}">
        <p14:creationId xmlns:p14="http://schemas.microsoft.com/office/powerpoint/2010/main" val="1890837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sz="1800" dirty="0">
                <a:effectLst/>
                <a:latin typeface="+mn-lt"/>
                <a:ea typeface="Cambria" panose="02040503050406030204" pitchFamily="18" charset="0"/>
                <a:cs typeface="Times New Roman" panose="02020603050405020304" pitchFamily="18" charset="0"/>
              </a:rPr>
              <a:t>Neuronové sítě můžeme definovat jako sadu algoritmů vytvořených podle fungování lidského mozku a nervového systému – pracují zkrátka na stejném principu jako trénovaný mozek dítěte. Skládají se z umělých (formálních) neuronů, což je jakási matematická funkce, která přijímá libovolný počet vstupů a poté je klasifikuje podle použitého algoritmu právě na jeden výstup.</a:t>
            </a:r>
          </a:p>
          <a:p>
            <a:pPr marL="158750" indent="0">
              <a:buNone/>
            </a:pPr>
            <a:endParaRPr lang="cs-CZ" sz="1800" dirty="0">
              <a:effectLst/>
              <a:latin typeface="+mn-lt"/>
              <a:ea typeface="Cambria" panose="02040503050406030204" pitchFamily="18" charset="0"/>
              <a:cs typeface="Times New Roman" panose="02020603050405020304" pitchFamily="18" charset="0"/>
            </a:endParaRPr>
          </a:p>
          <a:p>
            <a:pPr marL="158750" indent="0">
              <a:buNone/>
            </a:pPr>
            <a:r>
              <a:rPr lang="cs-CZ" sz="1800" dirty="0">
                <a:effectLst/>
                <a:latin typeface="+mn-lt"/>
                <a:ea typeface="Cambria" panose="02040503050406030204" pitchFamily="18" charset="0"/>
                <a:cs typeface="Times New Roman" panose="02020603050405020304" pitchFamily="18" charset="0"/>
              </a:rPr>
              <a:t>Pro učení neuronové sítě je nejprve nutné vytvořit její strukturu. Ta </a:t>
            </a:r>
            <a:r>
              <a:rPr lang="cs-CZ" sz="1800" b="0" i="0" dirty="0">
                <a:solidFill>
                  <a:srgbClr val="ECECF1"/>
                </a:solidFill>
                <a:effectLst/>
                <a:latin typeface="+mn-lt"/>
              </a:rPr>
              <a:t>neumí v podstatě nic</a:t>
            </a:r>
            <a:r>
              <a:rPr lang="cs-CZ" sz="1800" b="0" i="0" dirty="0">
                <a:solidFill>
                  <a:srgbClr val="ECECF1"/>
                </a:solidFill>
                <a:effectLst/>
                <a:latin typeface="+mn-lt"/>
                <a:ea typeface="Cambria" panose="02040503050406030204" pitchFamily="18" charset="0"/>
                <a:cs typeface="Times New Roman" panose="02020603050405020304" pitchFamily="18" charset="0"/>
              </a:rPr>
              <a:t>, dokud není </a:t>
            </a:r>
            <a:r>
              <a:rPr lang="cs-CZ" sz="1800" dirty="0">
                <a:effectLst/>
                <a:latin typeface="+mn-lt"/>
                <a:ea typeface="Cambria" panose="02040503050406030204" pitchFamily="18" charset="0"/>
                <a:cs typeface="Times New Roman" panose="02020603050405020304" pitchFamily="18" charset="0"/>
              </a:rPr>
              <a:t>trénována na konkrétní úlohu. </a:t>
            </a:r>
            <a:br>
              <a:rPr lang="cs-CZ" sz="1800" b="0" i="0" dirty="0">
                <a:solidFill>
                  <a:srgbClr val="ECECF1"/>
                </a:solidFill>
                <a:effectLst/>
                <a:latin typeface="+mn-lt"/>
              </a:rPr>
            </a:br>
            <a:r>
              <a:rPr lang="cs-CZ" sz="1800" dirty="0">
                <a:effectLst/>
                <a:latin typeface="+mn-lt"/>
                <a:ea typeface="Cambria" panose="02040503050406030204" pitchFamily="18" charset="0"/>
                <a:cs typeface="Times New Roman" panose="02020603050405020304" pitchFamily="18" charset="0"/>
              </a:rPr>
              <a:t>Trénování spočívá ve zlepšování schopnosti sítě interpretovat a chápat data pomocí obrovského množství podnětů. Vytváří si tak abstraktní model, který poté používá pro klasifikaci nových dat. Po dokončení trénování se síť stává aktivní a může být využita pro řešení úloh.</a:t>
            </a:r>
          </a:p>
          <a:p>
            <a:pPr marL="158750" indent="0">
              <a:buNone/>
            </a:pPr>
            <a:endParaRPr lang="cs-CZ" sz="1800" dirty="0">
              <a:effectLst/>
              <a:latin typeface="+mn-lt"/>
              <a:ea typeface="Cambria" panose="02040503050406030204" pitchFamily="18" charset="0"/>
              <a:cs typeface="Times New Roman" panose="02020603050405020304" pitchFamily="18" charset="0"/>
            </a:endParaRPr>
          </a:p>
          <a:p>
            <a:pPr marL="158750" indent="0">
              <a:buNone/>
            </a:pPr>
            <a:r>
              <a:rPr lang="cs-CZ" sz="1800" dirty="0">
                <a:effectLst/>
                <a:latin typeface="+mn-lt"/>
                <a:ea typeface="Cambria" panose="02040503050406030204" pitchFamily="18" charset="0"/>
                <a:cs typeface="Times New Roman" panose="02020603050405020304" pitchFamily="18" charset="0"/>
              </a:rPr>
              <a:t>Existují různé výukové metody neuronových sítí, které se vzájemně liší.</a:t>
            </a:r>
          </a:p>
          <a:p>
            <a:pPr marL="158750" indent="0">
              <a:buNone/>
            </a:pPr>
            <a:r>
              <a:rPr lang="cs-CZ" sz="1800" dirty="0">
                <a:effectLst/>
                <a:latin typeface="+mn-lt"/>
                <a:ea typeface="Cambria" panose="02040503050406030204" pitchFamily="18" charset="0"/>
                <a:cs typeface="Times New Roman" panose="02020603050405020304" pitchFamily="18" charset="0"/>
              </a:rPr>
              <a:t>V učení s učitelem obdrží stroj již kategorizovaná data pomocí klíčových slov, porovná je a hledá závislost mezi vstupem a výstupem. Na základě toho definuje data nová.</a:t>
            </a:r>
          </a:p>
          <a:p>
            <a:pPr marL="158750" indent="0">
              <a:buNone/>
            </a:pPr>
            <a:r>
              <a:rPr lang="cs-CZ" sz="1800" dirty="0">
                <a:effectLst/>
                <a:latin typeface="+mn-lt"/>
                <a:ea typeface="Cambria" panose="02040503050406030204" pitchFamily="18" charset="0"/>
                <a:cs typeface="Times New Roman" panose="02020603050405020304" pitchFamily="18" charset="0"/>
              </a:rPr>
              <a:t>Naopak při učení bez učitele musí najít vztahy v datech sám metodou pokus‑omyl. Využívá shlukování dat, aby objevil podobnosti mezi různými objekty, přiřadí jim vlastní označení a poté je rozdělí do skupin.</a:t>
            </a:r>
          </a:p>
          <a:p>
            <a:pPr marL="158750" indent="0">
              <a:buNone/>
            </a:pPr>
            <a:endParaRPr lang="cs-CZ" sz="1800" dirty="0">
              <a:effectLst/>
              <a:latin typeface="+mn-lt"/>
              <a:ea typeface="Cambria" panose="02040503050406030204" pitchFamily="18" charset="0"/>
              <a:cs typeface="Times New Roman" panose="02020603050405020304" pitchFamily="18" charset="0"/>
            </a:endParaRPr>
          </a:p>
          <a:p>
            <a:pPr marL="158750" indent="0">
              <a:buNone/>
            </a:pPr>
            <a:r>
              <a:rPr lang="cs-CZ" sz="1800" dirty="0">
                <a:effectLst/>
                <a:latin typeface="+mn-lt"/>
                <a:ea typeface="Cambria" panose="02040503050406030204" pitchFamily="18" charset="0"/>
                <a:cs typeface="Times New Roman" panose="02020603050405020304" pitchFamily="18" charset="0"/>
              </a:rPr>
              <a:t>Mezi nejpopulárnější aplikace strojového učení patří </a:t>
            </a:r>
            <a:r>
              <a:rPr lang="cs-CZ" sz="1800" b="1" dirty="0">
                <a:effectLst/>
                <a:latin typeface="+mn-lt"/>
                <a:ea typeface="Cambria" panose="02040503050406030204" pitchFamily="18" charset="0"/>
                <a:cs typeface="Times New Roman" panose="02020603050405020304" pitchFamily="18" charset="0"/>
              </a:rPr>
              <a:t>generátory obrázků na základě textových popisů </a:t>
            </a:r>
            <a:r>
              <a:rPr lang="cs-CZ" sz="1800" dirty="0">
                <a:effectLst/>
                <a:latin typeface="+mn-lt"/>
                <a:ea typeface="Cambria" panose="02040503050406030204" pitchFamily="18" charset="0"/>
                <a:cs typeface="Times New Roman" panose="02020603050405020304" pitchFamily="18" charset="0"/>
              </a:rPr>
              <a:t>nebo </a:t>
            </a:r>
            <a:r>
              <a:rPr lang="cs-CZ" sz="1800" b="1" dirty="0">
                <a:effectLst/>
                <a:latin typeface="+mn-lt"/>
                <a:ea typeface="Cambria" panose="02040503050406030204" pitchFamily="18" charset="0"/>
                <a:cs typeface="Times New Roman" panose="02020603050405020304" pitchFamily="18" charset="0"/>
              </a:rPr>
              <a:t>chatovací nástroje</a:t>
            </a:r>
            <a:r>
              <a:rPr lang="cs-CZ" sz="1800" dirty="0">
                <a:effectLst/>
                <a:latin typeface="+mn-lt"/>
                <a:ea typeface="Cambria" panose="02040503050406030204" pitchFamily="18" charset="0"/>
                <a:cs typeface="Times New Roman" panose="02020603050405020304" pitchFamily="18" charset="0"/>
              </a:rPr>
              <a:t>. Mohou být buď zdarma nebo placené. Nejznámějšími generátory obrázků jsou </a:t>
            </a:r>
            <a:r>
              <a:rPr lang="cs-CZ" sz="1800" b="1" dirty="0">
                <a:effectLst/>
                <a:latin typeface="+mn-lt"/>
                <a:ea typeface="Cambria" panose="02040503050406030204" pitchFamily="18" charset="0"/>
                <a:cs typeface="Times New Roman" panose="02020603050405020304" pitchFamily="18" charset="0"/>
              </a:rPr>
              <a:t>DALL‑E 2</a:t>
            </a:r>
            <a:r>
              <a:rPr lang="cs-CZ" sz="1800" dirty="0">
                <a:effectLst/>
                <a:latin typeface="+mn-lt"/>
                <a:ea typeface="Cambria" panose="02040503050406030204" pitchFamily="18" charset="0"/>
                <a:cs typeface="Times New Roman" panose="02020603050405020304" pitchFamily="18" charset="0"/>
              </a:rPr>
              <a:t>, </a:t>
            </a:r>
            <a:r>
              <a:rPr lang="cs-CZ" sz="1800" b="1" dirty="0">
                <a:effectLst/>
                <a:latin typeface="+mn-lt"/>
                <a:ea typeface="Cambria" panose="02040503050406030204" pitchFamily="18" charset="0"/>
                <a:cs typeface="Times New Roman" panose="02020603050405020304" pitchFamily="18" charset="0"/>
              </a:rPr>
              <a:t>Imagen</a:t>
            </a:r>
            <a:r>
              <a:rPr lang="cs-CZ" sz="1800" dirty="0">
                <a:effectLst/>
                <a:latin typeface="+mn-lt"/>
                <a:ea typeface="Cambria" panose="02040503050406030204" pitchFamily="18" charset="0"/>
                <a:cs typeface="Times New Roman" panose="02020603050405020304" pitchFamily="18" charset="0"/>
              </a:rPr>
              <a:t>, </a:t>
            </a:r>
            <a:r>
              <a:rPr lang="cs-CZ" sz="1800" b="1" dirty="0">
                <a:effectLst/>
                <a:latin typeface="+mn-lt"/>
                <a:ea typeface="Cambria" panose="02040503050406030204" pitchFamily="18" charset="0"/>
                <a:cs typeface="Times New Roman" panose="02020603050405020304" pitchFamily="18" charset="0"/>
              </a:rPr>
              <a:t>Midjourney</a:t>
            </a:r>
            <a:r>
              <a:rPr lang="cs-CZ" sz="1800" dirty="0">
                <a:effectLst/>
                <a:latin typeface="+mn-lt"/>
                <a:ea typeface="Cambria" panose="02040503050406030204" pitchFamily="18" charset="0"/>
                <a:cs typeface="Times New Roman" panose="02020603050405020304" pitchFamily="18" charset="0"/>
              </a:rPr>
              <a:t> a </a:t>
            </a:r>
            <a:r>
              <a:rPr lang="cs-CZ" sz="1800" b="1" dirty="0">
                <a:effectLst/>
                <a:latin typeface="+mn-lt"/>
                <a:ea typeface="Cambria" panose="02040503050406030204" pitchFamily="18" charset="0"/>
                <a:cs typeface="Times New Roman" panose="02020603050405020304" pitchFamily="18" charset="0"/>
              </a:rPr>
              <a:t>Stable Diffusion</a:t>
            </a:r>
            <a:r>
              <a:rPr lang="cs-CZ" sz="1800" dirty="0">
                <a:effectLst/>
                <a:latin typeface="+mn-lt"/>
                <a:ea typeface="Cambria" panose="02040503050406030204" pitchFamily="18" charset="0"/>
                <a:cs typeface="Times New Roman" panose="02020603050405020304" pitchFamily="18" charset="0"/>
              </a:rPr>
              <a:t>, které sice slouží ke stejnému účelu, avšak přinášejí odlišné výsledky. K významným chatovacím nástrojům lze přiřadit známý chatbot </a:t>
            </a:r>
            <a:r>
              <a:rPr lang="cs-CZ" sz="1800" b="1" dirty="0">
                <a:effectLst/>
                <a:latin typeface="+mn-lt"/>
                <a:ea typeface="Cambria" panose="02040503050406030204" pitchFamily="18" charset="0"/>
                <a:cs typeface="Times New Roman" panose="02020603050405020304" pitchFamily="18" charset="0"/>
              </a:rPr>
              <a:t>ChatGPT. </a:t>
            </a:r>
          </a:p>
          <a:p>
            <a:pPr marL="158750" indent="0">
              <a:buNone/>
            </a:pPr>
            <a:r>
              <a:rPr lang="cs-CZ" sz="1800" b="1" dirty="0">
                <a:effectLst/>
                <a:latin typeface="+mn-lt"/>
                <a:ea typeface="Cambria" panose="02040503050406030204" pitchFamily="18" charset="0"/>
                <a:cs typeface="Times New Roman" panose="02020603050405020304" pitchFamily="18" charset="0"/>
              </a:rPr>
              <a:t>Nedávný případ, kdy někdo v soutěži využil vygenerovaný obrázek z Midjourney a vyhrál, vyvolal otázky ohledně autorských práv a férovosti.</a:t>
            </a:r>
            <a:endParaRPr lang="cs-CZ" dirty="0">
              <a:latin typeface="+mn-lt"/>
            </a:endParaRPr>
          </a:p>
        </p:txBody>
      </p:sp>
    </p:spTree>
    <p:extLst>
      <p:ext uri="{BB962C8B-B14F-4D97-AF65-F5344CB8AC3E}">
        <p14:creationId xmlns:p14="http://schemas.microsoft.com/office/powerpoint/2010/main" val="779756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sz="3200" b="0" i="0" dirty="0">
                <a:solidFill>
                  <a:srgbClr val="D1D5DB"/>
                </a:solidFill>
                <a:effectLst/>
                <a:latin typeface="Söhne"/>
              </a:rPr>
              <a:t>Generativní AI představuje oblast umělé inteligence, která se zaměřuje na vytváření nových a autentických dat, textů, obrazů nebo zvuků pomocí strojového učení a neuronových sítí. Její potenciál je velmi rozsáhlý a má mnoho aplikací v různých oblastech.</a:t>
            </a:r>
            <a:br>
              <a:rPr lang="cs-CZ" sz="3200" b="0" i="0" dirty="0">
                <a:solidFill>
                  <a:srgbClr val="D1D5DB"/>
                </a:solidFill>
                <a:effectLst/>
                <a:latin typeface="Söhne"/>
              </a:rPr>
            </a:br>
            <a:r>
              <a:rPr lang="cs-CZ" sz="1800" dirty="0">
                <a:effectLst/>
                <a:latin typeface="Cambria" panose="02040503050406030204" pitchFamily="18" charset="0"/>
                <a:ea typeface="Cambria" panose="02040503050406030204" pitchFamily="18" charset="0"/>
                <a:cs typeface="Times New Roman" panose="02020603050405020304" pitchFamily="18" charset="0"/>
              </a:rPr>
              <a:t>Například, ne vždy je možné ve skutečnosti vytvořit fotografii, která by přesně odpovídala představám jednotlivce. Existují situace, kdy je obtížné nebo nemožné zajistit potřebné prostředí, subjekt nebo okolnosti pro pořízení požadovaného snímku. V takových případech však může být pomocí umělé inteligence vytvořen jakýkoli obrázek, který tvůrce napadne.</a:t>
            </a:r>
            <a:endParaRPr lang="cs-CZ" sz="3200" b="0" i="0" dirty="0">
              <a:solidFill>
                <a:srgbClr val="D1D5DB"/>
              </a:solidFill>
              <a:effectLst/>
              <a:latin typeface="Söhne"/>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sz="3200" b="0" i="0" dirty="0">
                <a:solidFill>
                  <a:srgbClr val="D1D5DB"/>
                </a:solidFill>
                <a:effectLst/>
                <a:latin typeface="Söhne"/>
                <a:ea typeface="Cambria" panose="02040503050406030204" pitchFamily="18" charset="0"/>
                <a:cs typeface="Times New Roman" panose="02020603050405020304" pitchFamily="18" charset="0"/>
              </a:rPr>
              <a:t>V čem naopak pokulhává, je n</a:t>
            </a:r>
            <a:r>
              <a:rPr lang="cs-CZ" sz="1800" dirty="0">
                <a:effectLst/>
                <a:latin typeface="Cambria" panose="02040503050406030204" pitchFamily="18" charset="0"/>
                <a:ea typeface="Cambria" panose="02040503050406030204" pitchFamily="18" charset="0"/>
                <a:cs typeface="Times New Roman" panose="02020603050405020304" pitchFamily="18" charset="0"/>
              </a:rPr>
              <a:t>edostatek kontroly. Generativní umělá inteligence není dokonalá a proto může produkovat nevhodný, nežádoucí nebo dokonce až útočný obsah (</a:t>
            </a:r>
            <a:r>
              <a:rPr lang="cs-CZ" sz="1800" dirty="0" err="1">
                <a:effectLst/>
                <a:latin typeface="Cambria" panose="02040503050406030204" pitchFamily="18" charset="0"/>
                <a:ea typeface="Cambria" panose="02040503050406030204" pitchFamily="18" charset="0"/>
                <a:cs typeface="Times New Roman" panose="02020603050405020304" pitchFamily="18" charset="0"/>
              </a:rPr>
              <a:t>rasisitické</a:t>
            </a:r>
            <a:r>
              <a:rPr lang="cs-CZ" sz="1800" dirty="0">
                <a:effectLst/>
                <a:latin typeface="Cambria" panose="02040503050406030204" pitchFamily="18" charset="0"/>
                <a:ea typeface="Cambria" panose="02040503050406030204" pitchFamily="18" charset="0"/>
                <a:cs typeface="Times New Roman" panose="02020603050405020304" pitchFamily="18" charset="0"/>
              </a:rPr>
              <a:t> motivy, násilí). Dále bych zmínila omezenou originalitu. Přesto, že je natrénována na miliardách dat, tak občas produkuje opakující se vzory, což snižuje její hodnotu pro tvůrčí účely.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sz="1800" dirty="0">
                <a:effectLst/>
                <a:latin typeface="Cambria" panose="02040503050406030204" pitchFamily="18" charset="0"/>
                <a:ea typeface="Cambria" panose="02040503050406030204" pitchFamily="18" charset="0"/>
                <a:cs typeface="Times New Roman" panose="02020603050405020304" pitchFamily="18" charset="0"/>
              </a:rPr>
              <a:t>Vývoj technologií představuje perspektivní cestu, která mění způsob, jakým vnímáme a interagujeme s vizuálním obsahem. Je tedy důležité pokračovat v objevování a inovacích umělé inteligence, abychom plně využili potenciál generování obrázků a přispěli k budoucímu rozvoji naší společnosti. Lidé, kteří toho nevyužijí, riskují, že budou výrazně pozadu. Nejlepší čas pro začátek této cesty je právě teď a doufám, že tento průvodce bude sloužit jako pevný základ.</a:t>
            </a:r>
          </a:p>
          <a:p>
            <a:pPr marL="158750" indent="0">
              <a:buNone/>
            </a:pPr>
            <a:endParaRPr lang="cs-CZ" dirty="0"/>
          </a:p>
        </p:txBody>
      </p:sp>
    </p:spTree>
    <p:extLst>
      <p:ext uri="{BB962C8B-B14F-4D97-AF65-F5344CB8AC3E}">
        <p14:creationId xmlns:p14="http://schemas.microsoft.com/office/powerpoint/2010/main" val="3758713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sz="1800" dirty="0">
                <a:effectLst/>
                <a:latin typeface="Cambria" panose="02040503050406030204" pitchFamily="18" charset="0"/>
                <a:ea typeface="Cambria" panose="02040503050406030204" pitchFamily="18" charset="0"/>
                <a:cs typeface="Times New Roman" panose="02020603050405020304" pitchFamily="18" charset="0"/>
              </a:rPr>
              <a:t>Toto uživatelské rozhraní představuje klíčový nástroj pro interakci s modelem Stable Diffusion a umožňuje primárně efektivně generovat obrázky, analyzovat je a provádět s nimi různé jiné operace. Hlavními prvky jsou navigační lišta, menu, pracovní plocha a panel s nástroji. To usnadňuje uživatelům orientaci a manipulaci při generování.</a:t>
            </a:r>
          </a:p>
          <a:p>
            <a:pPr marL="158750" indent="0">
              <a:buNone/>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indent="0">
              <a:buNone/>
            </a:pPr>
            <a:r>
              <a:rPr lang="cs-CZ" sz="1800" dirty="0">
                <a:effectLst/>
                <a:latin typeface="Cambria" panose="02040503050406030204" pitchFamily="18" charset="0"/>
                <a:ea typeface="Cambria" panose="02040503050406030204" pitchFamily="18" charset="0"/>
                <a:cs typeface="Times New Roman" panose="02020603050405020304" pitchFamily="18" charset="0"/>
              </a:rPr>
              <a:t>Společnost StabilityAI, jež model vyvinula, si nenárokuje žádná práva na generované obrázky a bezplatně uděluje uživatelům oprávnění k jejich použití. </a:t>
            </a:r>
          </a:p>
          <a:p>
            <a:pPr marL="158750" indent="0">
              <a:buNone/>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cs-CZ" sz="1800" dirty="0">
                <a:effectLst/>
                <a:latin typeface="Cambria" panose="02040503050406030204" pitchFamily="18" charset="0"/>
                <a:ea typeface="Cambria" panose="02040503050406030204" pitchFamily="18" charset="0"/>
                <a:cs typeface="Times New Roman" panose="02020603050405020304" pitchFamily="18" charset="0"/>
              </a:rPr>
              <a:t>Pro svůj provoz využívá tato platforma moderní technologie a frameworky. Je optimalizována pro podporu různých webových prohlížečů a zařízení, což poskytuje uživatelům flexibilitu a dostupnost na různých platformách. Doporučuje spouštět s VRAM o kapacitě 10 GB nebo vyšší, nicméně uživatelé s nižší kapacitou mohou na úkor výkonu modelu zvolit jiné načítání vah a Stable Diffusion také zapnou.</a:t>
            </a:r>
          </a:p>
          <a:p>
            <a:pPr marL="158750" indent="0">
              <a:buNone/>
            </a:pPr>
            <a:endParaRPr lang="cs-CZ" dirty="0"/>
          </a:p>
        </p:txBody>
      </p:sp>
    </p:spTree>
    <p:extLst>
      <p:ext uri="{BB962C8B-B14F-4D97-AF65-F5344CB8AC3E}">
        <p14:creationId xmlns:p14="http://schemas.microsoft.com/office/powerpoint/2010/main" val="1189449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dirty="0"/>
              <a:t>Zběžně zmínit =&gt; pro prezentaci není tak důležité. Podobněji vysvětleno v práci.</a:t>
            </a:r>
          </a:p>
        </p:txBody>
      </p:sp>
    </p:spTree>
    <p:extLst>
      <p:ext uri="{BB962C8B-B14F-4D97-AF65-F5344CB8AC3E}">
        <p14:creationId xmlns:p14="http://schemas.microsoft.com/office/powerpoint/2010/main" val="1774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dirty="0"/>
              <a:t>uvést příklad + stručně, v angličtině!!!</a:t>
            </a:r>
          </a:p>
          <a:p>
            <a:pPr marL="158750" indent="0">
              <a:buNone/>
            </a:pPr>
            <a:endParaRPr lang="cs-CZ" dirty="0"/>
          </a:p>
          <a:p>
            <a:pPr marL="158750" indent="0">
              <a:buNone/>
            </a:pPr>
            <a:r>
              <a:rPr lang="cs-CZ" sz="1800" dirty="0">
                <a:effectLst/>
                <a:latin typeface="Cambria" panose="02040503050406030204" pitchFamily="18" charset="0"/>
                <a:ea typeface="Cambria" panose="02040503050406030204" pitchFamily="18" charset="0"/>
                <a:cs typeface="Times New Roman" panose="02020603050405020304" pitchFamily="18" charset="0"/>
              </a:rPr>
              <a:t>Správný prompt by měl obsahovat minimálně tyto kategorie klíčových slov: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předmět</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médium</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styl</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umělec</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webové stránky</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rozlišení</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barva</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osvětlení</a:t>
            </a:r>
            <a:r>
              <a:rPr lang="cs-CZ" sz="1800" dirty="0">
                <a:effectLst/>
                <a:latin typeface="Cambria" panose="02040503050406030204" pitchFamily="18" charset="0"/>
                <a:ea typeface="Cambria" panose="02040503050406030204" pitchFamily="18" charset="0"/>
                <a:cs typeface="Times New Roman" panose="02020603050405020304" pitchFamily="18" charset="0"/>
              </a:rPr>
              <a:t> a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další podrobnosti</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endParaRPr lang="cs-CZ" sz="1800" dirty="0"/>
          </a:p>
          <a:p>
            <a:pPr marL="158750" indent="0">
              <a:buNone/>
            </a:pPr>
            <a:r>
              <a:rPr lang="cs-CZ" sz="1800" dirty="0">
                <a:effectLst/>
                <a:latin typeface="Cambria" panose="02040503050406030204" pitchFamily="18" charset="0"/>
                <a:ea typeface="Cambria" panose="02040503050406030204" pitchFamily="18" charset="0"/>
                <a:cs typeface="Times New Roman" panose="02020603050405020304" pitchFamily="18" charset="0"/>
              </a:rPr>
              <a:t>Podrobněji vysvětlím jen některé z nich, ke kterým mohu uvést názornou ukázku… Součástí každého příkladu je i negativní prompt, který zabraňuje nechtěným defektům.</a:t>
            </a:r>
            <a:endParaRPr lang="cs-CZ" sz="1800" dirty="0"/>
          </a:p>
          <a:p>
            <a:pPr marL="158750" indent="0">
              <a:buNone/>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40000"/>
              </a:lnSpc>
              <a:spcBef>
                <a:spcPts val="800"/>
              </a:spcBef>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Jak vypadá?</a:t>
            </a:r>
          </a:p>
          <a:p>
            <a:pPr marL="342900" lvl="0" indent="-342900">
              <a:lnSpc>
                <a:spcPct val="140000"/>
              </a:lnSpc>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Co má na sobě?</a:t>
            </a:r>
          </a:p>
          <a:p>
            <a:pPr marL="342900" lvl="0" indent="-342900">
              <a:lnSpc>
                <a:spcPct val="140000"/>
              </a:lnSpc>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V jakém prostředí se nachází?</a:t>
            </a:r>
          </a:p>
          <a:p>
            <a:pPr marL="342900" lvl="0" indent="-342900">
              <a:lnSpc>
                <a:spcPct val="140000"/>
              </a:lnSpc>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Jaké má stáří?</a:t>
            </a:r>
          </a:p>
          <a:p>
            <a:pPr marL="342900" lvl="0" indent="-342900">
              <a:lnSpc>
                <a:spcPct val="140000"/>
              </a:lnSpc>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Jakou činnost vykonává?</a:t>
            </a:r>
          </a:p>
          <a:p>
            <a:pPr marL="342900" lvl="0" indent="-342900">
              <a:lnSpc>
                <a:spcPct val="140000"/>
              </a:lnSpc>
              <a:spcAft>
                <a:spcPts val="600"/>
              </a:spcAft>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V jaké je poloze?</a:t>
            </a:r>
          </a:p>
          <a:p>
            <a:pPr marL="158750" indent="0">
              <a:buNone/>
            </a:pPr>
            <a:endParaRPr lang="cs-CZ" dirty="0"/>
          </a:p>
        </p:txBody>
      </p:sp>
    </p:spTree>
    <p:extLst>
      <p:ext uri="{BB962C8B-B14F-4D97-AF65-F5344CB8AC3E}">
        <p14:creationId xmlns:p14="http://schemas.microsoft.com/office/powerpoint/2010/main" val="703293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a:xfrm>
            <a:off x="381000" y="685800"/>
            <a:ext cx="6096000" cy="3429000"/>
          </a:xfrm>
        </p:spPr>
      </p:sp>
      <p:sp>
        <p:nvSpPr>
          <p:cNvPr id="3" name="Zástupný symbol pro poznámky 2"/>
          <p:cNvSpPr>
            <a:spLocks noGrp="1"/>
          </p:cNvSpPr>
          <p:nvPr>
            <p:ph type="body" idx="1"/>
          </p:nvPr>
        </p:nvSpPr>
        <p:spPr/>
        <p:txBody>
          <a:bodyPr/>
          <a:lstStyle/>
          <a:p>
            <a:pPr marL="158750" indent="0">
              <a:buNone/>
            </a:pPr>
            <a:r>
              <a:rPr lang="cs-CZ" dirty="0"/>
              <a:t>uvést příklad</a:t>
            </a:r>
          </a:p>
          <a:p>
            <a:pPr marL="158750" indent="0">
              <a:buNone/>
            </a:pPr>
            <a:endParaRPr lang="cs-CZ" dirty="0"/>
          </a:p>
          <a:p>
            <a:pPr marL="158750" indent="0">
              <a:buNone/>
            </a:pPr>
            <a:r>
              <a:rPr lang="cs-CZ" sz="1800" dirty="0">
                <a:effectLst/>
                <a:latin typeface="Cambria" panose="02040503050406030204" pitchFamily="18" charset="0"/>
                <a:ea typeface="Cambria" panose="02040503050406030204" pitchFamily="18" charset="0"/>
                <a:cs typeface="Times New Roman" panose="02020603050405020304" pitchFamily="18" charset="0"/>
              </a:rPr>
              <a:t>Správný prompt by měl obsahovat minimálně tyto kategorie klíčových slov: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předmět</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médium</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styl</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umělec</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webové stránky</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rozlišení</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barva</a:t>
            </a:r>
            <a:r>
              <a:rPr lang="cs-CZ" sz="1800" dirty="0">
                <a:effectLst/>
                <a:latin typeface="Cambria" panose="02040503050406030204" pitchFamily="18" charset="0"/>
                <a:ea typeface="Cambria" panose="02040503050406030204" pitchFamily="18" charset="0"/>
                <a:cs typeface="Times New Roman" panose="02020603050405020304" pitchFamily="18" charset="0"/>
              </a:rPr>
              <a:t>,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osvětlení</a:t>
            </a:r>
            <a:r>
              <a:rPr lang="cs-CZ" sz="1800" dirty="0">
                <a:effectLst/>
                <a:latin typeface="Cambria" panose="02040503050406030204" pitchFamily="18" charset="0"/>
                <a:ea typeface="Cambria" panose="02040503050406030204" pitchFamily="18" charset="0"/>
                <a:cs typeface="Times New Roman" panose="02020603050405020304" pitchFamily="18" charset="0"/>
              </a:rPr>
              <a:t> a </a:t>
            </a:r>
            <a:r>
              <a:rPr lang="cs-CZ" sz="1800" b="1" dirty="0">
                <a:effectLst/>
                <a:latin typeface="Cambria" panose="02040503050406030204" pitchFamily="18" charset="0"/>
                <a:ea typeface="Cambria" panose="02040503050406030204" pitchFamily="18" charset="0"/>
                <a:cs typeface="Times New Roman" panose="02020603050405020304" pitchFamily="18" charset="0"/>
              </a:rPr>
              <a:t>další podrobnosti</a:t>
            </a:r>
            <a:r>
              <a:rPr lang="cs-CZ" sz="1800" dirty="0">
                <a:effectLst/>
                <a:latin typeface="Cambria" panose="02040503050406030204" pitchFamily="18" charset="0"/>
                <a:ea typeface="Cambria" panose="02040503050406030204" pitchFamily="18" charset="0"/>
                <a:cs typeface="Times New Roman" panose="02020603050405020304" pitchFamily="18" charset="0"/>
              </a:rPr>
              <a:t>.</a:t>
            </a:r>
          </a:p>
          <a:p>
            <a:pPr marL="342900" lvl="0" indent="-342900">
              <a:lnSpc>
                <a:spcPct val="140000"/>
              </a:lnSpc>
              <a:spcBef>
                <a:spcPts val="800"/>
              </a:spcBef>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Jak vypadá?</a:t>
            </a:r>
          </a:p>
          <a:p>
            <a:pPr marL="342900" lvl="0" indent="-342900">
              <a:lnSpc>
                <a:spcPct val="140000"/>
              </a:lnSpc>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Co má na sobě?</a:t>
            </a:r>
          </a:p>
          <a:p>
            <a:pPr marL="342900" lvl="0" indent="-342900">
              <a:lnSpc>
                <a:spcPct val="140000"/>
              </a:lnSpc>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V jakém prostředí se nachází?</a:t>
            </a:r>
          </a:p>
          <a:p>
            <a:pPr marL="342900" lvl="0" indent="-342900">
              <a:lnSpc>
                <a:spcPct val="140000"/>
              </a:lnSpc>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Jaké má stáří?</a:t>
            </a:r>
          </a:p>
          <a:p>
            <a:pPr marL="342900" lvl="0" indent="-342900">
              <a:lnSpc>
                <a:spcPct val="140000"/>
              </a:lnSpc>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Jakou činnost vykonává?</a:t>
            </a:r>
          </a:p>
          <a:p>
            <a:pPr marL="342900" lvl="0" indent="-342900">
              <a:lnSpc>
                <a:spcPct val="140000"/>
              </a:lnSpc>
              <a:spcAft>
                <a:spcPts val="600"/>
              </a:spcAft>
              <a:buFont typeface="Times New Roman" panose="02020603050405020304" pitchFamily="18" charset="0"/>
              <a:buChar char="–"/>
              <a:tabLst>
                <a:tab pos="810260" algn="l"/>
              </a:tabLst>
            </a:pPr>
            <a:r>
              <a:rPr lang="cs-CZ" sz="1800" dirty="0">
                <a:effectLst/>
                <a:latin typeface="Cambria" panose="02040503050406030204" pitchFamily="18" charset="0"/>
                <a:ea typeface="Cambria" panose="02040503050406030204" pitchFamily="18" charset="0"/>
                <a:cs typeface="Times New Roman" panose="02020603050405020304" pitchFamily="18" charset="0"/>
              </a:rPr>
              <a:t>V jaké je poloze?</a:t>
            </a:r>
          </a:p>
          <a:p>
            <a:pPr marL="342900" lvl="0" indent="-342900">
              <a:lnSpc>
                <a:spcPct val="140000"/>
              </a:lnSpc>
              <a:spcAft>
                <a:spcPts val="600"/>
              </a:spcAft>
              <a:buFont typeface="Times New Roman" panose="02020603050405020304" pitchFamily="18" charset="0"/>
              <a:buChar char="–"/>
              <a:tabLst>
                <a:tab pos="810260" algn="l"/>
              </a:tabLst>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lvl="0" indent="0" algn="l" defTabSz="914400" rtl="0" eaLnBrk="1" fontAlgn="auto" latinLnBrk="0" hangingPunct="1">
              <a:lnSpc>
                <a:spcPct val="140000"/>
              </a:lnSpc>
              <a:spcBef>
                <a:spcPts val="0"/>
              </a:spcBef>
              <a:spcAft>
                <a:spcPts val="600"/>
              </a:spcAft>
              <a:buClr>
                <a:srgbClr val="000000"/>
              </a:buClr>
              <a:buSzPts val="1100"/>
              <a:buFont typeface="Times New Roman" panose="02020603050405020304" pitchFamily="18" charset="0"/>
              <a:buNone/>
              <a:tabLst>
                <a:tab pos="810260" algn="l"/>
              </a:tabLst>
              <a:defRPr/>
            </a:pPr>
            <a:r>
              <a:rPr lang="cs-CZ" sz="1800" dirty="0"/>
              <a:t>Často obsažena kategorie barva.</a:t>
            </a:r>
          </a:p>
          <a:p>
            <a:pPr marL="0" lvl="0" indent="0">
              <a:lnSpc>
                <a:spcPct val="140000"/>
              </a:lnSpc>
              <a:spcAft>
                <a:spcPts val="600"/>
              </a:spcAft>
              <a:buFont typeface="Times New Roman" panose="02020603050405020304" pitchFamily="18" charset="0"/>
              <a:buNone/>
              <a:tabLst>
                <a:tab pos="810260" algn="l"/>
              </a:tabLst>
            </a:pPr>
            <a:endParaRPr lang="cs-CZ" sz="1800" dirty="0">
              <a:effectLst/>
              <a:latin typeface="Cambria" panose="02040503050406030204" pitchFamily="18" charset="0"/>
              <a:ea typeface="Cambria" panose="02040503050406030204" pitchFamily="18" charset="0"/>
              <a:cs typeface="Times New Roman" panose="02020603050405020304" pitchFamily="18" charset="0"/>
            </a:endParaRPr>
          </a:p>
          <a:p>
            <a:pPr marL="158750" indent="0">
              <a:buNone/>
            </a:pPr>
            <a:endParaRPr lang="cs-CZ" dirty="0"/>
          </a:p>
        </p:txBody>
      </p:sp>
    </p:spTree>
    <p:extLst>
      <p:ext uri="{BB962C8B-B14F-4D97-AF65-F5344CB8AC3E}">
        <p14:creationId xmlns:p14="http://schemas.microsoft.com/office/powerpoint/2010/main" val="1971712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0"/>
          <p:cNvSpPr txBox="1">
            <a:spLocks noGrp="1"/>
          </p:cNvSpPr>
          <p:nvPr>
            <p:ph type="title"/>
          </p:nvPr>
        </p:nvSpPr>
        <p:spPr>
          <a:xfrm>
            <a:off x="1257475" y="3586325"/>
            <a:ext cx="6629100" cy="10131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35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CUSTOM_3">
    <p:spTree>
      <p:nvGrpSpPr>
        <p:cNvPr id="1" name="Shape 329"/>
        <p:cNvGrpSpPr/>
        <p:nvPr/>
      </p:nvGrpSpPr>
      <p:grpSpPr>
        <a:xfrm>
          <a:off x="0" y="0"/>
          <a:ext cx="0" cy="0"/>
          <a:chOff x="0" y="0"/>
          <a:chExt cx="0" cy="0"/>
        </a:xfrm>
      </p:grpSpPr>
      <p:pic>
        <p:nvPicPr>
          <p:cNvPr id="330" name="Google Shape;330;p26"/>
          <p:cNvPicPr preferRelativeResize="0"/>
          <p:nvPr/>
        </p:nvPicPr>
        <p:blipFill>
          <a:blip r:embed="rId2">
            <a:alphaModFix/>
          </a:blip>
          <a:stretch>
            <a:fillRect/>
          </a:stretch>
        </p:blipFill>
        <p:spPr>
          <a:xfrm flipH="1">
            <a:off x="-948900" y="-1260287"/>
            <a:ext cx="2295525" cy="2295525"/>
          </a:xfrm>
          <a:prstGeom prst="rect">
            <a:avLst/>
          </a:prstGeom>
          <a:noFill/>
          <a:ln>
            <a:noFill/>
          </a:ln>
        </p:spPr>
      </p:pic>
      <p:pic>
        <p:nvPicPr>
          <p:cNvPr id="331" name="Google Shape;331;p26"/>
          <p:cNvPicPr preferRelativeResize="0"/>
          <p:nvPr/>
        </p:nvPicPr>
        <p:blipFill>
          <a:blip r:embed="rId3">
            <a:alphaModFix/>
          </a:blip>
          <a:stretch>
            <a:fillRect/>
          </a:stretch>
        </p:blipFill>
        <p:spPr>
          <a:xfrm flipH="1">
            <a:off x="7962588" y="1981050"/>
            <a:ext cx="1181400" cy="1181400"/>
          </a:xfrm>
          <a:prstGeom prst="rect">
            <a:avLst/>
          </a:prstGeom>
          <a:noFill/>
          <a:ln>
            <a:noFill/>
          </a:ln>
        </p:spPr>
      </p:pic>
      <p:pic>
        <p:nvPicPr>
          <p:cNvPr id="332" name="Google Shape;332;p26"/>
          <p:cNvPicPr preferRelativeResize="0"/>
          <p:nvPr/>
        </p:nvPicPr>
        <p:blipFill>
          <a:blip r:embed="rId3">
            <a:alphaModFix/>
          </a:blip>
          <a:stretch>
            <a:fillRect/>
          </a:stretch>
        </p:blipFill>
        <p:spPr>
          <a:xfrm flipH="1">
            <a:off x="2084813" y="3756550"/>
            <a:ext cx="1181400" cy="1181400"/>
          </a:xfrm>
          <a:prstGeom prst="rect">
            <a:avLst/>
          </a:prstGeom>
          <a:noFill/>
          <a:ln>
            <a:noFill/>
          </a:ln>
        </p:spPr>
      </p:pic>
      <p:grpSp>
        <p:nvGrpSpPr>
          <p:cNvPr id="333" name="Google Shape;333;p26"/>
          <p:cNvGrpSpPr/>
          <p:nvPr/>
        </p:nvGrpSpPr>
        <p:grpSpPr>
          <a:xfrm>
            <a:off x="4223425" y="4160357"/>
            <a:ext cx="697125" cy="373800"/>
            <a:chOff x="1019875" y="4108325"/>
            <a:chExt cx="697125" cy="373800"/>
          </a:xfrm>
        </p:grpSpPr>
        <p:sp>
          <p:nvSpPr>
            <p:cNvPr id="334" name="Google Shape;334;p26"/>
            <p:cNvSpPr/>
            <p:nvPr/>
          </p:nvSpPr>
          <p:spPr>
            <a:xfrm>
              <a:off x="1246700" y="4110700"/>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1243850"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8" name="Google Shape;338;p26"/>
          <p:cNvPicPr preferRelativeResize="0"/>
          <p:nvPr/>
        </p:nvPicPr>
        <p:blipFill>
          <a:blip r:embed="rId4">
            <a:alphaModFix/>
          </a:blip>
          <a:stretch>
            <a:fillRect/>
          </a:stretch>
        </p:blipFill>
        <p:spPr>
          <a:xfrm>
            <a:off x="-765725" y="3527950"/>
            <a:ext cx="3709850" cy="3709850"/>
          </a:xfrm>
          <a:prstGeom prst="rect">
            <a:avLst/>
          </a:prstGeom>
          <a:noFill/>
          <a:ln>
            <a:noFill/>
          </a:ln>
        </p:spPr>
      </p:pic>
      <p:sp>
        <p:nvSpPr>
          <p:cNvPr id="339" name="Google Shape;339;p26"/>
          <p:cNvSpPr/>
          <p:nvPr/>
        </p:nvSpPr>
        <p:spPr>
          <a:xfrm>
            <a:off x="6954413" y="-703212"/>
            <a:ext cx="1181400" cy="1181400"/>
          </a:xfrm>
          <a:prstGeom prst="ellipse">
            <a:avLst/>
          </a:prstGeom>
          <a:gradFill>
            <a:gsLst>
              <a:gs pos="0">
                <a:schemeClr val="dk2"/>
              </a:gs>
              <a:gs pos="100000">
                <a:schemeClr val="accen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 name="Google Shape;340;p26"/>
          <p:cNvPicPr preferRelativeResize="0"/>
          <p:nvPr/>
        </p:nvPicPr>
        <p:blipFill>
          <a:blip r:embed="rId3">
            <a:alphaModFix/>
          </a:blip>
          <a:stretch>
            <a:fillRect/>
          </a:stretch>
        </p:blipFill>
        <p:spPr>
          <a:xfrm flipH="1">
            <a:off x="7116338" y="4599425"/>
            <a:ext cx="1181400" cy="1181400"/>
          </a:xfrm>
          <a:prstGeom prst="rect">
            <a:avLst/>
          </a:prstGeom>
          <a:noFill/>
          <a:ln>
            <a:noFill/>
          </a:ln>
        </p:spPr>
      </p:pic>
      <p:pic>
        <p:nvPicPr>
          <p:cNvPr id="341" name="Google Shape;341;p26"/>
          <p:cNvPicPr preferRelativeResize="0"/>
          <p:nvPr/>
        </p:nvPicPr>
        <p:blipFill>
          <a:blip r:embed="rId5">
            <a:alphaModFix/>
          </a:blip>
          <a:stretch>
            <a:fillRect/>
          </a:stretch>
        </p:blipFill>
        <p:spPr>
          <a:xfrm>
            <a:off x="551288" y="1687263"/>
            <a:ext cx="161925" cy="161925"/>
          </a:xfrm>
          <a:prstGeom prst="rect">
            <a:avLst/>
          </a:prstGeom>
          <a:noFill/>
          <a:ln>
            <a:noFill/>
          </a:ln>
        </p:spPr>
      </p:pic>
      <p:pic>
        <p:nvPicPr>
          <p:cNvPr id="342" name="Google Shape;342;p26"/>
          <p:cNvPicPr preferRelativeResize="0"/>
          <p:nvPr/>
        </p:nvPicPr>
        <p:blipFill>
          <a:blip r:embed="rId5">
            <a:alphaModFix/>
          </a:blip>
          <a:stretch>
            <a:fillRect/>
          </a:stretch>
        </p:blipFill>
        <p:spPr>
          <a:xfrm>
            <a:off x="1922888" y="458538"/>
            <a:ext cx="161925" cy="161925"/>
          </a:xfrm>
          <a:prstGeom prst="rect">
            <a:avLst/>
          </a:prstGeom>
          <a:noFill/>
          <a:ln>
            <a:noFill/>
          </a:ln>
        </p:spPr>
      </p:pic>
      <p:pic>
        <p:nvPicPr>
          <p:cNvPr id="343" name="Google Shape;343;p26"/>
          <p:cNvPicPr preferRelativeResize="0"/>
          <p:nvPr/>
        </p:nvPicPr>
        <p:blipFill>
          <a:blip r:embed="rId5">
            <a:alphaModFix/>
          </a:blip>
          <a:stretch>
            <a:fillRect/>
          </a:stretch>
        </p:blipFill>
        <p:spPr>
          <a:xfrm>
            <a:off x="6722638" y="873325"/>
            <a:ext cx="161925" cy="161925"/>
          </a:xfrm>
          <a:prstGeom prst="rect">
            <a:avLst/>
          </a:prstGeom>
          <a:noFill/>
          <a:ln>
            <a:noFill/>
          </a:ln>
        </p:spPr>
      </p:pic>
      <p:pic>
        <p:nvPicPr>
          <p:cNvPr id="344" name="Google Shape;344;p26"/>
          <p:cNvPicPr preferRelativeResize="0"/>
          <p:nvPr/>
        </p:nvPicPr>
        <p:blipFill>
          <a:blip r:embed="rId5">
            <a:alphaModFix/>
          </a:blip>
          <a:stretch>
            <a:fillRect/>
          </a:stretch>
        </p:blipFill>
        <p:spPr>
          <a:xfrm>
            <a:off x="8430763" y="955675"/>
            <a:ext cx="161925" cy="161925"/>
          </a:xfrm>
          <a:prstGeom prst="rect">
            <a:avLst/>
          </a:prstGeom>
          <a:noFill/>
          <a:ln>
            <a:noFill/>
          </a:ln>
        </p:spPr>
      </p:pic>
      <p:pic>
        <p:nvPicPr>
          <p:cNvPr id="345" name="Google Shape;345;p26"/>
          <p:cNvPicPr preferRelativeResize="0"/>
          <p:nvPr/>
        </p:nvPicPr>
        <p:blipFill>
          <a:blip r:embed="rId5">
            <a:alphaModFix/>
          </a:blip>
          <a:stretch>
            <a:fillRect/>
          </a:stretch>
        </p:blipFill>
        <p:spPr>
          <a:xfrm>
            <a:off x="8430763" y="3756550"/>
            <a:ext cx="161925" cy="161925"/>
          </a:xfrm>
          <a:prstGeom prst="rect">
            <a:avLst/>
          </a:prstGeom>
          <a:noFill/>
          <a:ln>
            <a:noFill/>
          </a:ln>
        </p:spPr>
      </p:pic>
      <p:pic>
        <p:nvPicPr>
          <p:cNvPr id="346" name="Google Shape;346;p26"/>
          <p:cNvPicPr preferRelativeResize="0"/>
          <p:nvPr/>
        </p:nvPicPr>
        <p:blipFill>
          <a:blip r:embed="rId5">
            <a:alphaModFix/>
          </a:blip>
          <a:stretch>
            <a:fillRect/>
          </a:stretch>
        </p:blipFill>
        <p:spPr>
          <a:xfrm>
            <a:off x="3651788" y="4599425"/>
            <a:ext cx="161925" cy="1619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CUSTOM_4">
    <p:spTree>
      <p:nvGrpSpPr>
        <p:cNvPr id="1" name="Shape 347"/>
        <p:cNvGrpSpPr/>
        <p:nvPr/>
      </p:nvGrpSpPr>
      <p:grpSpPr>
        <a:xfrm>
          <a:off x="0" y="0"/>
          <a:ext cx="0" cy="0"/>
          <a:chOff x="0" y="0"/>
          <a:chExt cx="0" cy="0"/>
        </a:xfrm>
      </p:grpSpPr>
      <p:pic>
        <p:nvPicPr>
          <p:cNvPr id="348" name="Google Shape;348;p27"/>
          <p:cNvPicPr preferRelativeResize="0"/>
          <p:nvPr/>
        </p:nvPicPr>
        <p:blipFill>
          <a:blip r:embed="rId2">
            <a:alphaModFix/>
          </a:blip>
          <a:stretch>
            <a:fillRect/>
          </a:stretch>
        </p:blipFill>
        <p:spPr>
          <a:xfrm>
            <a:off x="6575850" y="-2167237"/>
            <a:ext cx="3709850" cy="3709850"/>
          </a:xfrm>
          <a:prstGeom prst="rect">
            <a:avLst/>
          </a:prstGeom>
          <a:noFill/>
          <a:ln>
            <a:noFill/>
          </a:ln>
        </p:spPr>
      </p:pic>
      <p:pic>
        <p:nvPicPr>
          <p:cNvPr id="349" name="Google Shape;349;p27"/>
          <p:cNvPicPr preferRelativeResize="0"/>
          <p:nvPr/>
        </p:nvPicPr>
        <p:blipFill>
          <a:blip r:embed="rId3">
            <a:alphaModFix/>
          </a:blip>
          <a:stretch>
            <a:fillRect/>
          </a:stretch>
        </p:blipFill>
        <p:spPr>
          <a:xfrm flipH="1">
            <a:off x="-81750" y="189700"/>
            <a:ext cx="1181400" cy="1181400"/>
          </a:xfrm>
          <a:prstGeom prst="rect">
            <a:avLst/>
          </a:prstGeom>
          <a:noFill/>
          <a:ln>
            <a:noFill/>
          </a:ln>
        </p:spPr>
      </p:pic>
      <p:pic>
        <p:nvPicPr>
          <p:cNvPr id="350" name="Google Shape;350;p27"/>
          <p:cNvPicPr preferRelativeResize="0"/>
          <p:nvPr/>
        </p:nvPicPr>
        <p:blipFill>
          <a:blip r:embed="rId3">
            <a:alphaModFix/>
          </a:blip>
          <a:stretch>
            <a:fillRect/>
          </a:stretch>
        </p:blipFill>
        <p:spPr>
          <a:xfrm flipH="1">
            <a:off x="5878563" y="-320037"/>
            <a:ext cx="1181400" cy="1181400"/>
          </a:xfrm>
          <a:prstGeom prst="rect">
            <a:avLst/>
          </a:prstGeom>
          <a:noFill/>
          <a:ln>
            <a:noFill/>
          </a:ln>
        </p:spPr>
      </p:pic>
      <p:pic>
        <p:nvPicPr>
          <p:cNvPr id="351" name="Google Shape;351;p27"/>
          <p:cNvPicPr preferRelativeResize="0"/>
          <p:nvPr/>
        </p:nvPicPr>
        <p:blipFill>
          <a:blip r:embed="rId4">
            <a:alphaModFix/>
          </a:blip>
          <a:stretch>
            <a:fillRect/>
          </a:stretch>
        </p:blipFill>
        <p:spPr>
          <a:xfrm>
            <a:off x="266063" y="4103750"/>
            <a:ext cx="161925" cy="161925"/>
          </a:xfrm>
          <a:prstGeom prst="rect">
            <a:avLst/>
          </a:prstGeom>
          <a:noFill/>
          <a:ln>
            <a:noFill/>
          </a:ln>
        </p:spPr>
      </p:pic>
      <p:pic>
        <p:nvPicPr>
          <p:cNvPr id="352" name="Google Shape;352;p27"/>
          <p:cNvPicPr preferRelativeResize="0"/>
          <p:nvPr/>
        </p:nvPicPr>
        <p:blipFill>
          <a:blip r:embed="rId5">
            <a:alphaModFix/>
          </a:blip>
          <a:stretch>
            <a:fillRect/>
          </a:stretch>
        </p:blipFill>
        <p:spPr>
          <a:xfrm flipH="1">
            <a:off x="6316875" y="4103750"/>
            <a:ext cx="2295525" cy="2295525"/>
          </a:xfrm>
          <a:prstGeom prst="rect">
            <a:avLst/>
          </a:prstGeom>
          <a:noFill/>
          <a:ln>
            <a:noFill/>
          </a:ln>
        </p:spPr>
      </p:pic>
      <p:pic>
        <p:nvPicPr>
          <p:cNvPr id="353" name="Google Shape;353;p27"/>
          <p:cNvPicPr preferRelativeResize="0"/>
          <p:nvPr/>
        </p:nvPicPr>
        <p:blipFill>
          <a:blip r:embed="rId3">
            <a:alphaModFix/>
          </a:blip>
          <a:stretch>
            <a:fillRect/>
          </a:stretch>
        </p:blipFill>
        <p:spPr>
          <a:xfrm flipH="1">
            <a:off x="1006213" y="4390738"/>
            <a:ext cx="1181400" cy="1181400"/>
          </a:xfrm>
          <a:prstGeom prst="rect">
            <a:avLst/>
          </a:prstGeom>
          <a:noFill/>
          <a:ln>
            <a:noFill/>
          </a:ln>
        </p:spPr>
      </p:pic>
      <p:pic>
        <p:nvPicPr>
          <p:cNvPr id="354" name="Google Shape;354;p27"/>
          <p:cNvPicPr preferRelativeResize="0"/>
          <p:nvPr/>
        </p:nvPicPr>
        <p:blipFill>
          <a:blip r:embed="rId4">
            <a:alphaModFix/>
          </a:blip>
          <a:stretch>
            <a:fillRect/>
          </a:stretch>
        </p:blipFill>
        <p:spPr>
          <a:xfrm>
            <a:off x="3908850" y="4660825"/>
            <a:ext cx="161925" cy="161925"/>
          </a:xfrm>
          <a:prstGeom prst="rect">
            <a:avLst/>
          </a:prstGeom>
          <a:noFill/>
          <a:ln>
            <a:noFill/>
          </a:ln>
        </p:spPr>
      </p:pic>
      <p:pic>
        <p:nvPicPr>
          <p:cNvPr id="355" name="Google Shape;355;p27"/>
          <p:cNvPicPr preferRelativeResize="0"/>
          <p:nvPr/>
        </p:nvPicPr>
        <p:blipFill>
          <a:blip r:embed="rId4">
            <a:alphaModFix/>
          </a:blip>
          <a:stretch>
            <a:fillRect/>
          </a:stretch>
        </p:blipFill>
        <p:spPr>
          <a:xfrm>
            <a:off x="8155200" y="1282600"/>
            <a:ext cx="161925" cy="161925"/>
          </a:xfrm>
          <a:prstGeom prst="rect">
            <a:avLst/>
          </a:prstGeom>
          <a:noFill/>
          <a:ln>
            <a:noFill/>
          </a:ln>
        </p:spPr>
      </p:pic>
      <p:pic>
        <p:nvPicPr>
          <p:cNvPr id="356" name="Google Shape;356;p27"/>
          <p:cNvPicPr preferRelativeResize="0"/>
          <p:nvPr/>
        </p:nvPicPr>
        <p:blipFill>
          <a:blip r:embed="rId4">
            <a:alphaModFix/>
          </a:blip>
          <a:stretch>
            <a:fillRect/>
          </a:stretch>
        </p:blipFill>
        <p:spPr>
          <a:xfrm>
            <a:off x="3385925" y="189700"/>
            <a:ext cx="161925" cy="161925"/>
          </a:xfrm>
          <a:prstGeom prst="rect">
            <a:avLst/>
          </a:prstGeom>
          <a:noFill/>
          <a:ln>
            <a:noFill/>
          </a:ln>
        </p:spPr>
      </p:pic>
      <p:pic>
        <p:nvPicPr>
          <p:cNvPr id="357" name="Google Shape;357;p27"/>
          <p:cNvPicPr preferRelativeResize="0"/>
          <p:nvPr/>
        </p:nvPicPr>
        <p:blipFill>
          <a:blip r:embed="rId4">
            <a:alphaModFix/>
          </a:blip>
          <a:stretch>
            <a:fillRect/>
          </a:stretch>
        </p:blipFill>
        <p:spPr>
          <a:xfrm>
            <a:off x="428000" y="2409825"/>
            <a:ext cx="161925" cy="161925"/>
          </a:xfrm>
          <a:prstGeom prst="rect">
            <a:avLst/>
          </a:prstGeom>
          <a:noFill/>
          <a:ln>
            <a:noFill/>
          </a:ln>
        </p:spPr>
      </p:pic>
      <p:pic>
        <p:nvPicPr>
          <p:cNvPr id="358" name="Google Shape;358;p27"/>
          <p:cNvPicPr preferRelativeResize="0"/>
          <p:nvPr/>
        </p:nvPicPr>
        <p:blipFill>
          <a:blip r:embed="rId4">
            <a:alphaModFix/>
          </a:blip>
          <a:stretch>
            <a:fillRect/>
          </a:stretch>
        </p:blipFill>
        <p:spPr>
          <a:xfrm>
            <a:off x="8612388" y="3126900"/>
            <a:ext cx="161925" cy="1619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1pPr>
            <a:lvl2pPr lvl="1"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2pPr>
            <a:lvl3pPr lvl="2"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3pPr>
            <a:lvl4pPr lvl="3"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4pPr>
            <a:lvl5pPr lvl="4"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5pPr>
            <a:lvl6pPr lvl="5"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6pPr>
            <a:lvl7pPr lvl="6"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7pPr>
            <a:lvl8pPr lvl="7"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8pPr>
            <a:lvl9pPr lvl="8" rtl="0">
              <a:spcBef>
                <a:spcPts val="0"/>
              </a:spcBef>
              <a:spcAft>
                <a:spcPts val="0"/>
              </a:spcAft>
              <a:buClr>
                <a:schemeClr val="dk2"/>
              </a:buClr>
              <a:buSzPts val="3000"/>
              <a:buFont typeface="Poppins"/>
              <a:buNone/>
              <a:defRPr sz="3000" b="1">
                <a:solidFill>
                  <a:schemeClr val="dk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6"/>
              </a:buClr>
              <a:buSzPts val="1400"/>
              <a:buFont typeface="Lato"/>
              <a:buChar char="●"/>
              <a:defRPr>
                <a:solidFill>
                  <a:schemeClr val="accent6"/>
                </a:solidFill>
                <a:latin typeface="Lato"/>
                <a:ea typeface="Lato"/>
                <a:cs typeface="Lato"/>
                <a:sym typeface="Lato"/>
              </a:defRPr>
            </a:lvl1pPr>
            <a:lvl2pPr marL="914400" lvl="1"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2pPr>
            <a:lvl3pPr marL="1371600" lvl="2"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3pPr>
            <a:lvl4pPr marL="1828800" lvl="3"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4pPr>
            <a:lvl5pPr marL="2286000" lvl="4"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5pPr>
            <a:lvl6pPr marL="2743200" lvl="5"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6pPr>
            <a:lvl7pPr marL="3200400" lvl="6"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7pPr>
            <a:lvl8pPr marL="3657600" lvl="7" indent="-317500">
              <a:lnSpc>
                <a:spcPct val="115000"/>
              </a:lnSpc>
              <a:spcBef>
                <a:spcPts val="1600"/>
              </a:spcBef>
              <a:spcAft>
                <a:spcPts val="0"/>
              </a:spcAft>
              <a:buClr>
                <a:schemeClr val="accent6"/>
              </a:buClr>
              <a:buSzPts val="1400"/>
              <a:buFont typeface="Lato"/>
              <a:buChar char="○"/>
              <a:defRPr>
                <a:solidFill>
                  <a:schemeClr val="accent6"/>
                </a:solidFill>
                <a:latin typeface="Lato"/>
                <a:ea typeface="Lato"/>
                <a:cs typeface="Lato"/>
                <a:sym typeface="Lato"/>
              </a:defRPr>
            </a:lvl8pPr>
            <a:lvl9pPr marL="4114800" lvl="8" indent="-317500">
              <a:lnSpc>
                <a:spcPct val="115000"/>
              </a:lnSpc>
              <a:spcBef>
                <a:spcPts val="1600"/>
              </a:spcBef>
              <a:spcAft>
                <a:spcPts val="1600"/>
              </a:spcAft>
              <a:buClr>
                <a:schemeClr val="accent6"/>
              </a:buClr>
              <a:buSzPts val="1400"/>
              <a:buFont typeface="Lato"/>
              <a:buChar char="■"/>
              <a:defRPr>
                <a:solidFill>
                  <a:schemeClr val="accent6"/>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6" r:id="rId1"/>
    <p:sldLayoutId id="2147483658" r:id="rId2"/>
    <p:sldLayoutId id="2147483672" r:id="rId3"/>
    <p:sldLayoutId id="214748367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449">
          <p15:clr>
            <a:srgbClr val="EA4335"/>
          </p15:clr>
        </p15:guide>
        <p15:guide id="3" pos="5311">
          <p15:clr>
            <a:srgbClr val="EA4335"/>
          </p15:clr>
        </p15:guide>
        <p15:guide id="4" orient="horz" pos="1620">
          <p15:clr>
            <a:srgbClr val="EA4335"/>
          </p15:clr>
        </p15:guide>
        <p15:guide id="5" orient="horz" pos="340">
          <p15:clr>
            <a:srgbClr val="EA4335"/>
          </p15:clr>
        </p15:guide>
        <p15:guide id="6" orient="horz" pos="2897">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8.png"/><Relationship Id="rId7"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25.jpeg"/></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8.png"/><Relationship Id="rId7"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jpg"/><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svg"/><Relationship Id="rId11" Type="http://schemas.openxmlformats.org/officeDocument/2006/relationships/image" Target="../media/image3.png"/><Relationship Id="rId5" Type="http://schemas.openxmlformats.org/officeDocument/2006/relationships/image" Target="../media/image11.png"/><Relationship Id="rId10" Type="http://schemas.openxmlformats.org/officeDocument/2006/relationships/image" Target="../media/image14.svg"/><Relationship Id="rId4" Type="http://schemas.microsoft.com/office/2007/relationships/hdphoto" Target="../media/hdphoto2.wdp"/><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Skupina 11">
            <a:extLst>
              <a:ext uri="{FF2B5EF4-FFF2-40B4-BE49-F238E27FC236}">
                <a16:creationId xmlns:a16="http://schemas.microsoft.com/office/drawing/2014/main" id="{B4CCAD6F-D46F-28BD-3F70-91E6E2339A02}"/>
              </a:ext>
            </a:extLst>
          </p:cNvPr>
          <p:cNvGrpSpPr/>
          <p:nvPr/>
        </p:nvGrpSpPr>
        <p:grpSpPr>
          <a:xfrm>
            <a:off x="0" y="0"/>
            <a:ext cx="9144000" cy="5145638"/>
            <a:chOff x="0" y="-1069"/>
            <a:chExt cx="9144000" cy="5145638"/>
          </a:xfrm>
        </p:grpSpPr>
        <p:sp>
          <p:nvSpPr>
            <p:cNvPr id="18" name="Obdélník 17">
              <a:extLst>
                <a:ext uri="{FF2B5EF4-FFF2-40B4-BE49-F238E27FC236}">
                  <a16:creationId xmlns:a16="http://schemas.microsoft.com/office/drawing/2014/main" id="{4A28CD1D-4DC8-C0AB-DD2E-592CEF062349}"/>
                </a:ext>
              </a:extLst>
            </p:cNvPr>
            <p:cNvSpPr/>
            <p:nvPr/>
          </p:nvSpPr>
          <p:spPr>
            <a:xfrm>
              <a:off x="0" y="-1069"/>
              <a:ext cx="43053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22" name="Obrázek 21">
              <a:extLst>
                <a:ext uri="{FF2B5EF4-FFF2-40B4-BE49-F238E27FC236}">
                  <a16:creationId xmlns:a16="http://schemas.microsoft.com/office/drawing/2014/main" id="{8919CDFC-3E31-AAC3-95F7-32424F6AD9E0}"/>
                </a:ext>
              </a:extLst>
            </p:cNvPr>
            <p:cNvPicPr>
              <a:picLocks noChangeAspect="1"/>
            </p:cNvPicPr>
            <p:nvPr/>
          </p:nvPicPr>
          <p:blipFill rotWithShape="1">
            <a:blip r:embed="rId3"/>
            <a:srcRect l="-12203" t="128" r="12203" b="-128"/>
            <a:stretch/>
          </p:blipFill>
          <p:spPr>
            <a:xfrm>
              <a:off x="4000500" y="-1069"/>
              <a:ext cx="5143500" cy="5143500"/>
            </a:xfrm>
            <a:prstGeom prst="rect">
              <a:avLst/>
            </a:prstGeom>
          </p:spPr>
        </p:pic>
        <p:sp>
          <p:nvSpPr>
            <p:cNvPr id="23" name="Google Shape;375;p31">
              <a:extLst>
                <a:ext uri="{FF2B5EF4-FFF2-40B4-BE49-F238E27FC236}">
                  <a16:creationId xmlns:a16="http://schemas.microsoft.com/office/drawing/2014/main" id="{6B4996E6-E350-1782-722D-B39CAD05AC08}"/>
                </a:ext>
              </a:extLst>
            </p:cNvPr>
            <p:cNvSpPr/>
            <p:nvPr/>
          </p:nvSpPr>
          <p:spPr>
            <a:xfrm flipH="1">
              <a:off x="3423791" y="1069"/>
              <a:ext cx="4136412" cy="5143500"/>
            </a:xfrm>
            <a:prstGeom prst="rect">
              <a:avLst/>
            </a:prstGeom>
            <a:gradFill>
              <a:gsLst>
                <a:gs pos="48000">
                  <a:srgbClr val="57595D"/>
                </a:gs>
                <a:gs pos="42000">
                  <a:srgbClr val="494B4F"/>
                </a:gs>
                <a:gs pos="11000">
                  <a:srgbClr val="13161B"/>
                </a:gs>
                <a:gs pos="67000">
                  <a:srgbClr val="97989B">
                    <a:alpha val="73000"/>
                  </a:srgbClr>
                </a:gs>
                <a:gs pos="57000">
                  <a:srgbClr val="6C6E71">
                    <a:alpha val="86000"/>
                  </a:srgbClr>
                </a:gs>
                <a:gs pos="33000">
                  <a:srgbClr val="313337"/>
                </a:gs>
                <a:gs pos="23000">
                  <a:srgbClr val="212328"/>
                </a:gs>
                <a:gs pos="0">
                  <a:schemeClr val="tx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Google Shape;373;p31">
            <a:extLst>
              <a:ext uri="{FF2B5EF4-FFF2-40B4-BE49-F238E27FC236}">
                <a16:creationId xmlns:a16="http://schemas.microsoft.com/office/drawing/2014/main" id="{899C2024-7147-74DB-0BF8-00073FA60FB1}"/>
              </a:ext>
            </a:extLst>
          </p:cNvPr>
          <p:cNvPicPr preferRelativeResize="0"/>
          <p:nvPr/>
        </p:nvPicPr>
        <p:blipFill>
          <a:blip r:embed="rId4">
            <a:alphaModFix/>
          </a:blip>
          <a:stretch>
            <a:fillRect/>
          </a:stretch>
        </p:blipFill>
        <p:spPr>
          <a:xfrm>
            <a:off x="6513175" y="1490838"/>
            <a:ext cx="161925" cy="161925"/>
          </a:xfrm>
          <a:prstGeom prst="rect">
            <a:avLst/>
          </a:prstGeom>
          <a:noFill/>
          <a:ln>
            <a:noFill/>
          </a:ln>
        </p:spPr>
      </p:pic>
      <p:pic>
        <p:nvPicPr>
          <p:cNvPr id="3" name="Google Shape;374;p31">
            <a:extLst>
              <a:ext uri="{FF2B5EF4-FFF2-40B4-BE49-F238E27FC236}">
                <a16:creationId xmlns:a16="http://schemas.microsoft.com/office/drawing/2014/main" id="{661E2184-0768-D7EB-2882-021D1DF41C6A}"/>
              </a:ext>
            </a:extLst>
          </p:cNvPr>
          <p:cNvPicPr preferRelativeResize="0"/>
          <p:nvPr/>
        </p:nvPicPr>
        <p:blipFill>
          <a:blip r:embed="rId4">
            <a:alphaModFix/>
          </a:blip>
          <a:stretch>
            <a:fillRect/>
          </a:stretch>
        </p:blipFill>
        <p:spPr>
          <a:xfrm>
            <a:off x="5592325" y="158850"/>
            <a:ext cx="161925" cy="161925"/>
          </a:xfrm>
          <a:prstGeom prst="rect">
            <a:avLst/>
          </a:prstGeom>
          <a:noFill/>
          <a:ln>
            <a:noFill/>
          </a:ln>
        </p:spPr>
      </p:pic>
      <p:pic>
        <p:nvPicPr>
          <p:cNvPr id="4" name="Google Shape;378;p31">
            <a:extLst>
              <a:ext uri="{FF2B5EF4-FFF2-40B4-BE49-F238E27FC236}">
                <a16:creationId xmlns:a16="http://schemas.microsoft.com/office/drawing/2014/main" id="{C52A17A9-DCBE-A1C4-2F73-31B949C04C49}"/>
              </a:ext>
            </a:extLst>
          </p:cNvPr>
          <p:cNvPicPr preferRelativeResize="0"/>
          <p:nvPr/>
        </p:nvPicPr>
        <p:blipFill>
          <a:blip r:embed="rId4">
            <a:alphaModFix/>
          </a:blip>
          <a:stretch>
            <a:fillRect/>
          </a:stretch>
        </p:blipFill>
        <p:spPr>
          <a:xfrm>
            <a:off x="3899550" y="4437500"/>
            <a:ext cx="161925" cy="161925"/>
          </a:xfrm>
          <a:prstGeom prst="rect">
            <a:avLst/>
          </a:prstGeom>
          <a:noFill/>
          <a:ln>
            <a:noFill/>
          </a:ln>
        </p:spPr>
      </p:pic>
      <p:pic>
        <p:nvPicPr>
          <p:cNvPr id="5" name="Google Shape;373;p31">
            <a:extLst>
              <a:ext uri="{FF2B5EF4-FFF2-40B4-BE49-F238E27FC236}">
                <a16:creationId xmlns:a16="http://schemas.microsoft.com/office/drawing/2014/main" id="{FA9C7362-2949-D817-948D-EF1EE456A781}"/>
              </a:ext>
            </a:extLst>
          </p:cNvPr>
          <p:cNvPicPr preferRelativeResize="0"/>
          <p:nvPr/>
        </p:nvPicPr>
        <p:blipFill>
          <a:blip r:embed="rId4">
            <a:alphaModFix/>
          </a:blip>
          <a:stretch>
            <a:fillRect/>
          </a:stretch>
        </p:blipFill>
        <p:spPr>
          <a:xfrm>
            <a:off x="1118215" y="320775"/>
            <a:ext cx="161925" cy="161925"/>
          </a:xfrm>
          <a:prstGeom prst="rect">
            <a:avLst/>
          </a:prstGeom>
          <a:noFill/>
          <a:ln>
            <a:noFill/>
          </a:ln>
        </p:spPr>
      </p:pic>
      <p:pic>
        <p:nvPicPr>
          <p:cNvPr id="6" name="Google Shape;378;p31">
            <a:extLst>
              <a:ext uri="{FF2B5EF4-FFF2-40B4-BE49-F238E27FC236}">
                <a16:creationId xmlns:a16="http://schemas.microsoft.com/office/drawing/2014/main" id="{1D5057ED-2ED1-F4A3-13F8-BA9A1F44BCEE}"/>
              </a:ext>
            </a:extLst>
          </p:cNvPr>
          <p:cNvPicPr preferRelativeResize="0"/>
          <p:nvPr/>
        </p:nvPicPr>
        <p:blipFill>
          <a:blip r:embed="rId4">
            <a:alphaModFix/>
          </a:blip>
          <a:stretch>
            <a:fillRect/>
          </a:stretch>
        </p:blipFill>
        <p:spPr>
          <a:xfrm>
            <a:off x="379056" y="4118339"/>
            <a:ext cx="161925" cy="161925"/>
          </a:xfrm>
          <a:prstGeom prst="rect">
            <a:avLst/>
          </a:prstGeom>
          <a:noFill/>
          <a:ln>
            <a:noFill/>
          </a:ln>
        </p:spPr>
      </p:pic>
      <p:pic>
        <p:nvPicPr>
          <p:cNvPr id="7" name="Obrázek 6" descr="Obsah obrázku rozostření, tma, černá&#10;&#10;Popis byl vytvořen automaticky">
            <a:extLst>
              <a:ext uri="{FF2B5EF4-FFF2-40B4-BE49-F238E27FC236}">
                <a16:creationId xmlns:a16="http://schemas.microsoft.com/office/drawing/2014/main" id="{E1868249-6890-D44E-65FE-D67E8B4A3A25}"/>
              </a:ext>
            </a:extLst>
          </p:cNvPr>
          <p:cNvPicPr>
            <a:picLocks noChangeAspect="1"/>
          </p:cNvPicPr>
          <p:nvPr/>
        </p:nvPicPr>
        <p:blipFill rotWithShape="1">
          <a:blip r:embed="rId5"/>
          <a:srcRect t="48244"/>
          <a:stretch/>
        </p:blipFill>
        <p:spPr>
          <a:xfrm>
            <a:off x="2460000" y="-6572"/>
            <a:ext cx="2043250" cy="1057509"/>
          </a:xfrm>
          <a:prstGeom prst="rect">
            <a:avLst/>
          </a:prstGeom>
        </p:spPr>
      </p:pic>
      <p:pic>
        <p:nvPicPr>
          <p:cNvPr id="8" name="Obrázek 7" descr="Obsah obrázku rozostření, tma, černá&#10;&#10;Popis byl vytvořen automaticky">
            <a:extLst>
              <a:ext uri="{FF2B5EF4-FFF2-40B4-BE49-F238E27FC236}">
                <a16:creationId xmlns:a16="http://schemas.microsoft.com/office/drawing/2014/main" id="{8C520547-E28B-82EC-5C8A-C5A31629DDED}"/>
              </a:ext>
            </a:extLst>
          </p:cNvPr>
          <p:cNvPicPr>
            <a:picLocks noChangeAspect="1"/>
          </p:cNvPicPr>
          <p:nvPr/>
        </p:nvPicPr>
        <p:blipFill>
          <a:blip r:embed="rId6">
            <a:alphaModFix amt="54000"/>
            <a:extLst>
              <a:ext uri="{BEBA8EAE-BF5A-486C-A8C5-ECC9F3942E4B}">
                <a14:imgProps xmlns:a14="http://schemas.microsoft.com/office/drawing/2010/main">
                  <a14:imgLayer r:embed="rId7">
                    <a14:imgEffect>
                      <a14:colorTemperature colorTemp="7936"/>
                    </a14:imgEffect>
                  </a14:imgLayer>
                </a14:imgProps>
              </a:ext>
            </a:extLst>
          </a:blip>
          <a:stretch>
            <a:fillRect/>
          </a:stretch>
        </p:blipFill>
        <p:spPr>
          <a:xfrm rot="15884798">
            <a:off x="748168" y="1287968"/>
            <a:ext cx="7811493" cy="7271361"/>
          </a:xfrm>
          <a:prstGeom prst="rect">
            <a:avLst/>
          </a:prstGeom>
        </p:spPr>
      </p:pic>
      <p:pic>
        <p:nvPicPr>
          <p:cNvPr id="9" name="Obrázek 8" descr="Obsah obrázku rozostření, tma, černá&#10;&#10;Popis byl vytvořen automaticky">
            <a:extLst>
              <a:ext uri="{FF2B5EF4-FFF2-40B4-BE49-F238E27FC236}">
                <a16:creationId xmlns:a16="http://schemas.microsoft.com/office/drawing/2014/main" id="{FE679A20-A06D-08C1-F899-7BE47B5EF20E}"/>
              </a:ext>
            </a:extLst>
          </p:cNvPr>
          <p:cNvPicPr>
            <a:picLocks noChangeAspect="1"/>
          </p:cNvPicPr>
          <p:nvPr/>
        </p:nvPicPr>
        <p:blipFill>
          <a:blip r:embed="rId5"/>
          <a:stretch>
            <a:fillRect/>
          </a:stretch>
        </p:blipFill>
        <p:spPr>
          <a:xfrm rot="6905424">
            <a:off x="-2710151" y="-904303"/>
            <a:ext cx="5719572" cy="5719572"/>
          </a:xfrm>
          <a:prstGeom prst="rect">
            <a:avLst/>
          </a:prstGeom>
        </p:spPr>
      </p:pic>
      <p:pic>
        <p:nvPicPr>
          <p:cNvPr id="10" name="Obrázek 9" descr="Obsah obrázku rozostření, tma, černá&#10;&#10;Popis byl vytvořen automaticky">
            <a:extLst>
              <a:ext uri="{FF2B5EF4-FFF2-40B4-BE49-F238E27FC236}">
                <a16:creationId xmlns:a16="http://schemas.microsoft.com/office/drawing/2014/main" id="{D7D0F2A9-D1D3-F8B7-C251-CE2723839E2A}"/>
              </a:ext>
            </a:extLst>
          </p:cNvPr>
          <p:cNvPicPr>
            <a:picLocks noChangeAspect="1"/>
          </p:cNvPicPr>
          <p:nvPr/>
        </p:nvPicPr>
        <p:blipFill>
          <a:blip r:embed="rId5">
            <a:alphaModFix amt="58000"/>
          </a:blip>
          <a:stretch>
            <a:fillRect/>
          </a:stretch>
        </p:blipFill>
        <p:spPr>
          <a:xfrm rot="2526361">
            <a:off x="-113728" y="4347649"/>
            <a:ext cx="2043250" cy="2043250"/>
          </a:xfrm>
          <a:prstGeom prst="rect">
            <a:avLst/>
          </a:prstGeom>
        </p:spPr>
      </p:pic>
      <p:pic>
        <p:nvPicPr>
          <p:cNvPr id="11" name="Obrázek 10" descr="Obsah obrázku rozostření, tma, černá&#10;&#10;Popis byl vytvořen automaticky">
            <a:extLst>
              <a:ext uri="{FF2B5EF4-FFF2-40B4-BE49-F238E27FC236}">
                <a16:creationId xmlns:a16="http://schemas.microsoft.com/office/drawing/2014/main" id="{6BFAC87B-2705-3D63-7E44-7CC4C63E706B}"/>
              </a:ext>
            </a:extLst>
          </p:cNvPr>
          <p:cNvPicPr>
            <a:picLocks noChangeAspect="1"/>
          </p:cNvPicPr>
          <p:nvPr/>
        </p:nvPicPr>
        <p:blipFill>
          <a:blip r:embed="rId5"/>
          <a:stretch>
            <a:fillRect/>
          </a:stretch>
        </p:blipFill>
        <p:spPr>
          <a:xfrm rot="13510468">
            <a:off x="6656639" y="-1419198"/>
            <a:ext cx="4158625" cy="4158625"/>
          </a:xfrm>
          <a:prstGeom prst="rect">
            <a:avLst/>
          </a:prstGeom>
        </p:spPr>
      </p:pic>
      <p:sp>
        <p:nvSpPr>
          <p:cNvPr id="16" name="Google Shape;380;p31">
            <a:extLst>
              <a:ext uri="{FF2B5EF4-FFF2-40B4-BE49-F238E27FC236}">
                <a16:creationId xmlns:a16="http://schemas.microsoft.com/office/drawing/2014/main" id="{4E016B80-6DFA-7110-7E9B-2CB34681E08A}"/>
              </a:ext>
            </a:extLst>
          </p:cNvPr>
          <p:cNvSpPr/>
          <p:nvPr/>
        </p:nvSpPr>
        <p:spPr>
          <a:xfrm>
            <a:off x="1052865" y="3495275"/>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7" name="Google Shape;381;p31">
            <a:extLst>
              <a:ext uri="{FF2B5EF4-FFF2-40B4-BE49-F238E27FC236}">
                <a16:creationId xmlns:a16="http://schemas.microsoft.com/office/drawing/2014/main" id="{50C044E5-0A51-3764-F641-5CD9D1D70D8D}"/>
              </a:ext>
            </a:extLst>
          </p:cNvPr>
          <p:cNvSpPr/>
          <p:nvPr/>
        </p:nvSpPr>
        <p:spPr>
          <a:xfrm>
            <a:off x="823023" y="349527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3;p31">
            <a:extLst>
              <a:ext uri="{FF2B5EF4-FFF2-40B4-BE49-F238E27FC236}">
                <a16:creationId xmlns:a16="http://schemas.microsoft.com/office/drawing/2014/main" id="{6885FCF0-C03B-4C4E-97C4-7A1BA6598419}"/>
              </a:ext>
            </a:extLst>
          </p:cNvPr>
          <p:cNvSpPr/>
          <p:nvPr/>
        </p:nvSpPr>
        <p:spPr>
          <a:xfrm>
            <a:off x="1275723" y="349527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5;p31">
            <a:extLst>
              <a:ext uri="{FF2B5EF4-FFF2-40B4-BE49-F238E27FC236}">
                <a16:creationId xmlns:a16="http://schemas.microsoft.com/office/drawing/2014/main" id="{78FAF1A2-90B2-83C7-D297-8C010B7AAFD8}"/>
              </a:ext>
            </a:extLst>
          </p:cNvPr>
          <p:cNvSpPr txBox="1">
            <a:spLocks/>
          </p:cNvSpPr>
          <p:nvPr/>
        </p:nvSpPr>
        <p:spPr>
          <a:xfrm>
            <a:off x="713225" y="2671900"/>
            <a:ext cx="2334775" cy="551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cs-CZ" dirty="0">
                <a:solidFill>
                  <a:schemeClr val="accent6"/>
                </a:solidFill>
                <a:latin typeface="Lato" panose="020F0502020204030203" pitchFamily="34" charset="0"/>
                <a:ea typeface="Lato" panose="020F0502020204030203" pitchFamily="34" charset="0"/>
                <a:cs typeface="Lato" panose="020F0502020204030203" pitchFamily="34" charset="0"/>
              </a:rPr>
              <a:t>Natálie Ryšavá, L3</a:t>
            </a:r>
            <a:endParaRPr lang="en-US" dirty="0">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21" name="Google Shape;384;p31">
            <a:extLst>
              <a:ext uri="{FF2B5EF4-FFF2-40B4-BE49-F238E27FC236}">
                <a16:creationId xmlns:a16="http://schemas.microsoft.com/office/drawing/2014/main" id="{F6349D60-0C83-02BB-54E7-E139C49BF15D}"/>
              </a:ext>
            </a:extLst>
          </p:cNvPr>
          <p:cNvSpPr txBox="1">
            <a:spLocks/>
          </p:cNvSpPr>
          <p:nvPr/>
        </p:nvSpPr>
        <p:spPr>
          <a:xfrm>
            <a:off x="713225" y="539500"/>
            <a:ext cx="4915800" cy="2064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cs-CZ" sz="6000" b="1" dirty="0">
                <a:solidFill>
                  <a:schemeClr val="tx2"/>
                </a:solidFill>
                <a:latin typeface="Poppins" panose="00000500000000000000" pitchFamily="2" charset="-18"/>
                <a:cs typeface="Poppins" panose="00000500000000000000" pitchFamily="2" charset="-18"/>
              </a:rPr>
              <a:t>Stable</a:t>
            </a:r>
            <a:r>
              <a:rPr lang="cs-CZ" sz="6000" b="1" dirty="0">
                <a:latin typeface="Poppins" panose="00000500000000000000" pitchFamily="2" charset="-18"/>
                <a:cs typeface="Poppins" panose="00000500000000000000" pitchFamily="2" charset="-18"/>
              </a:rPr>
              <a:t> </a:t>
            </a:r>
            <a:r>
              <a:rPr lang="cs-CZ" sz="6000" b="1" dirty="0">
                <a:solidFill>
                  <a:srgbClr val="F88B08"/>
                </a:solidFill>
                <a:latin typeface="Poppins" panose="00000500000000000000" pitchFamily="2" charset="-18"/>
                <a:cs typeface="Poppins" panose="00000500000000000000" pitchFamily="2" charset="-18"/>
              </a:rPr>
              <a:t>Diffusion</a:t>
            </a:r>
          </a:p>
        </p:txBody>
      </p:sp>
    </p:spTree>
    <p:extLst>
      <p:ext uri="{BB962C8B-B14F-4D97-AF65-F5344CB8AC3E}">
        <p14:creationId xmlns:p14="http://schemas.microsoft.com/office/powerpoint/2010/main" val="632597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ovéPole 7">
            <a:extLst>
              <a:ext uri="{FF2B5EF4-FFF2-40B4-BE49-F238E27FC236}">
                <a16:creationId xmlns:a16="http://schemas.microsoft.com/office/drawing/2014/main" id="{74EDAA88-C175-F9E6-B162-DA85FC15B4B5}"/>
              </a:ext>
            </a:extLst>
          </p:cNvPr>
          <p:cNvSpPr txBox="1"/>
          <p:nvPr/>
        </p:nvSpPr>
        <p:spPr>
          <a:xfrm>
            <a:off x="541625" y="4093792"/>
            <a:ext cx="4572000" cy="545214"/>
          </a:xfrm>
          <a:prstGeom prst="rect">
            <a:avLst/>
          </a:prstGeom>
          <a:noFill/>
        </p:spPr>
        <p:txBody>
          <a:bodyPr wrap="square">
            <a:spAutoFit/>
          </a:bodyPr>
          <a:lstStyle/>
          <a:p>
            <a:pPr algn="l">
              <a:lnSpc>
                <a:spcPct val="130000"/>
              </a:lnSpc>
              <a:buClr>
                <a:schemeClr val="bg1"/>
              </a:buClr>
              <a:buSzPct val="100000"/>
            </a:pPr>
            <a:r>
              <a:rPr lang="en-US" sz="1200" i="1" dirty="0">
                <a:solidFill>
                  <a:srgbClr val="0C0F14"/>
                </a:solidFill>
                <a:latin typeface="Lato" panose="020F0502020204030203" pitchFamily="34" charset="0"/>
                <a:ea typeface="Lato" panose="020F0502020204030203" pitchFamily="34" charset="0"/>
                <a:cs typeface="Lato" panose="020F0502020204030203" pitchFamily="34" charset="0"/>
              </a:rPr>
              <a:t>on red throne, young, beautiful, powerfull</a:t>
            </a:r>
            <a:r>
              <a:rPr lang="cs-CZ" sz="1200" i="1" dirty="0">
                <a:solidFill>
                  <a:schemeClr val="accent6"/>
                </a:solidFill>
                <a:latin typeface="Lato" panose="020F0502020204030203" pitchFamily="34" charset="0"/>
                <a:ea typeface="Lato" panose="020F0502020204030203" pitchFamily="34" charset="0"/>
                <a:cs typeface="Lato" panose="020F0502020204030203" pitchFamily="34" charset="0"/>
              </a:rPr>
              <a:t>,</a:t>
            </a:r>
          </a:p>
          <a:p>
            <a:pPr algn="l">
              <a:lnSpc>
                <a:spcPct val="130000"/>
              </a:lnSpc>
              <a:buClr>
                <a:schemeClr val="bg1"/>
              </a:buClr>
              <a:buSzPct val="100000"/>
            </a:pPr>
            <a:r>
              <a:rPr lang="cs-CZ" sz="1200" i="1" dirty="0">
                <a:solidFill>
                  <a:srgbClr val="F88B08"/>
                </a:solidFill>
                <a:latin typeface="Lato" panose="020F0502020204030203" pitchFamily="34" charset="0"/>
                <a:ea typeface="Lato" panose="020F0502020204030203" pitchFamily="34" charset="0"/>
                <a:cs typeface="Lato" panose="020F0502020204030203" pitchFamily="34" charset="0"/>
              </a:rPr>
              <a:t>Emma Watson</a:t>
            </a:r>
            <a:endParaRPr lang="cs-CZ" sz="1200" dirty="0">
              <a:solidFill>
                <a:srgbClr val="F88B08"/>
              </a:solidFill>
              <a:latin typeface="Lato" panose="020F0502020204030203" pitchFamily="34" charset="0"/>
              <a:ea typeface="Lato" panose="020F0502020204030203" pitchFamily="34" charset="0"/>
              <a:cs typeface="Lato" panose="020F0502020204030203" pitchFamily="34" charset="0"/>
            </a:endParaRPr>
          </a:p>
        </p:txBody>
      </p:sp>
      <p:grpSp>
        <p:nvGrpSpPr>
          <p:cNvPr id="3" name="Skupina 2">
            <a:extLst>
              <a:ext uri="{FF2B5EF4-FFF2-40B4-BE49-F238E27FC236}">
                <a16:creationId xmlns:a16="http://schemas.microsoft.com/office/drawing/2014/main" id="{05C4B56D-C14A-7B38-3B84-61B2AE1F6C7A}"/>
              </a:ext>
            </a:extLst>
          </p:cNvPr>
          <p:cNvGrpSpPr/>
          <p:nvPr/>
        </p:nvGrpSpPr>
        <p:grpSpPr>
          <a:xfrm>
            <a:off x="341113" y="429633"/>
            <a:ext cx="914479" cy="914479"/>
            <a:chOff x="1381787" y="1809941"/>
            <a:chExt cx="914479" cy="914479"/>
          </a:xfrm>
        </p:grpSpPr>
        <p:pic>
          <p:nvPicPr>
            <p:cNvPr id="4" name="Obrázek 3">
              <a:extLst>
                <a:ext uri="{FF2B5EF4-FFF2-40B4-BE49-F238E27FC236}">
                  <a16:creationId xmlns:a16="http://schemas.microsoft.com/office/drawing/2014/main" id="{9BF0C141-BEDE-4A2D-7BCB-498EFADA43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1787" y="1809941"/>
              <a:ext cx="914479" cy="914479"/>
            </a:xfrm>
            <a:prstGeom prst="rect">
              <a:avLst/>
            </a:prstGeom>
          </p:spPr>
        </p:pic>
        <p:pic>
          <p:nvPicPr>
            <p:cNvPr id="5" name="Grafický objekt 4">
              <a:extLst>
                <a:ext uri="{FF2B5EF4-FFF2-40B4-BE49-F238E27FC236}">
                  <a16:creationId xmlns:a16="http://schemas.microsoft.com/office/drawing/2014/main" id="{04F23FA0-DA3B-EEAD-1A22-8313BA2BDC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2009314"/>
              <a:ext cx="487317" cy="540000"/>
            </a:xfrm>
            <a:prstGeom prst="rect">
              <a:avLst/>
            </a:prstGeom>
          </p:spPr>
        </p:pic>
      </p:grpSp>
      <p:sp>
        <p:nvSpPr>
          <p:cNvPr id="6" name="Google Shape;479;p38">
            <a:extLst>
              <a:ext uri="{FF2B5EF4-FFF2-40B4-BE49-F238E27FC236}">
                <a16:creationId xmlns:a16="http://schemas.microsoft.com/office/drawing/2014/main" id="{CF26BC42-619E-5DCB-33CA-1909267908C5}"/>
              </a:ext>
            </a:extLst>
          </p:cNvPr>
          <p:cNvSpPr txBox="1">
            <a:spLocks/>
          </p:cNvSpPr>
          <p:nvPr/>
        </p:nvSpPr>
        <p:spPr>
          <a:xfrm>
            <a:off x="1484426" y="751495"/>
            <a:ext cx="5236800"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cs-CZ" dirty="0"/>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předmět</a:t>
            </a:r>
          </a:p>
        </p:txBody>
      </p:sp>
      <p:sp>
        <p:nvSpPr>
          <p:cNvPr id="7" name="Google Shape;481;p38">
            <a:extLst>
              <a:ext uri="{FF2B5EF4-FFF2-40B4-BE49-F238E27FC236}">
                <a16:creationId xmlns:a16="http://schemas.microsoft.com/office/drawing/2014/main" id="{C1DA3F17-91D2-3615-F7B6-6B27E3101581}"/>
              </a:ext>
            </a:extLst>
          </p:cNvPr>
          <p:cNvSpPr txBox="1">
            <a:spLocks/>
          </p:cNvSpPr>
          <p:nvPr/>
        </p:nvSpPr>
        <p:spPr>
          <a:xfrm>
            <a:off x="1484426" y="450117"/>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Prompt</a:t>
            </a:r>
          </a:p>
        </p:txBody>
      </p:sp>
      <p:sp>
        <p:nvSpPr>
          <p:cNvPr id="10" name="Google Shape;442;p35">
            <a:extLst>
              <a:ext uri="{FF2B5EF4-FFF2-40B4-BE49-F238E27FC236}">
                <a16:creationId xmlns:a16="http://schemas.microsoft.com/office/drawing/2014/main" id="{0D93A061-7ACC-6AB3-8AF3-633179A44392}"/>
              </a:ext>
            </a:extLst>
          </p:cNvPr>
          <p:cNvSpPr txBox="1">
            <a:spLocks/>
          </p:cNvSpPr>
          <p:nvPr/>
        </p:nvSpPr>
        <p:spPr>
          <a:xfrm>
            <a:off x="541625" y="1540342"/>
            <a:ext cx="3120600" cy="2074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200"/>
              </a:spcAft>
              <a:buClr>
                <a:schemeClr val="bg1"/>
              </a:buClr>
              <a:buSzPct val="100000"/>
              <a:buFont typeface="Lato" panose="020F0502020204030203" pitchFamily="34" charset="0"/>
              <a:buChar char="•"/>
            </a:pPr>
            <a:r>
              <a:rPr lang="cs-CZ" sz="1400" dirty="0"/>
              <a:t>Jak vypadá?</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Co má na sobě?</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V jakém prostředí se nachází?</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Jaké má stáří?</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Jakou činnost vykonává?</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V jaké je poloze?</a:t>
            </a:r>
            <a:endParaRPr lang="cs-CZ" dirty="0"/>
          </a:p>
        </p:txBody>
      </p:sp>
      <p:pic>
        <p:nvPicPr>
          <p:cNvPr id="11" name="Obrázek 10">
            <a:extLst>
              <a:ext uri="{FF2B5EF4-FFF2-40B4-BE49-F238E27FC236}">
                <a16:creationId xmlns:a16="http://schemas.microsoft.com/office/drawing/2014/main" id="{D148FEEC-984B-2529-E172-CAFB56FFF172}"/>
              </a:ext>
            </a:extLst>
          </p:cNvPr>
          <p:cNvPicPr>
            <a:picLocks noChangeAspect="1"/>
          </p:cNvPicPr>
          <p:nvPr/>
        </p:nvPicPr>
        <p:blipFill>
          <a:blip r:embed="rId7"/>
          <a:srcRect/>
          <a:stretch/>
        </p:blipFill>
        <p:spPr bwMode="auto">
          <a:xfrm>
            <a:off x="4000500" y="0"/>
            <a:ext cx="5143500" cy="5143500"/>
          </a:xfrm>
          <a:prstGeom prst="rect">
            <a:avLst/>
          </a:prstGeom>
          <a:noFill/>
        </p:spPr>
      </p:pic>
      <p:sp>
        <p:nvSpPr>
          <p:cNvPr id="9" name="Google Shape;442;p35">
            <a:extLst>
              <a:ext uri="{FF2B5EF4-FFF2-40B4-BE49-F238E27FC236}">
                <a16:creationId xmlns:a16="http://schemas.microsoft.com/office/drawing/2014/main" id="{4235309C-6EAC-FCE9-A7E4-7139CBF8B487}"/>
              </a:ext>
            </a:extLst>
          </p:cNvPr>
          <p:cNvSpPr txBox="1">
            <a:spLocks/>
          </p:cNvSpPr>
          <p:nvPr/>
        </p:nvSpPr>
        <p:spPr>
          <a:xfrm>
            <a:off x="541625" y="3814306"/>
            <a:ext cx="3120600" cy="380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gn="l">
              <a:lnSpc>
                <a:spcPct val="130000"/>
              </a:lnSpc>
              <a:buClr>
                <a:schemeClr val="bg1"/>
              </a:buClr>
              <a:buSzPct val="100000"/>
            </a:pPr>
            <a:r>
              <a:rPr lang="en-US" sz="1200" b="1" i="1" dirty="0"/>
              <a:t>Prompt: </a:t>
            </a:r>
            <a:r>
              <a:rPr lang="en-US" sz="1200" i="1" dirty="0"/>
              <a:t>queen with blue dress, crown, sitting on red throne, young, beautiful, powerfull</a:t>
            </a:r>
            <a:endParaRPr lang="cs-CZ" dirty="0"/>
          </a:p>
        </p:txBody>
      </p:sp>
    </p:spTree>
    <p:extLst>
      <p:ext uri="{BB962C8B-B14F-4D97-AF65-F5344CB8AC3E}">
        <p14:creationId xmlns:p14="http://schemas.microsoft.com/office/powerpoint/2010/main" val="2755867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Skupina 2">
            <a:extLst>
              <a:ext uri="{FF2B5EF4-FFF2-40B4-BE49-F238E27FC236}">
                <a16:creationId xmlns:a16="http://schemas.microsoft.com/office/drawing/2014/main" id="{05C4B56D-C14A-7B38-3B84-61B2AE1F6C7A}"/>
              </a:ext>
            </a:extLst>
          </p:cNvPr>
          <p:cNvGrpSpPr/>
          <p:nvPr/>
        </p:nvGrpSpPr>
        <p:grpSpPr>
          <a:xfrm>
            <a:off x="341113" y="429633"/>
            <a:ext cx="914479" cy="914479"/>
            <a:chOff x="1381787" y="1809941"/>
            <a:chExt cx="914479" cy="914479"/>
          </a:xfrm>
        </p:grpSpPr>
        <p:pic>
          <p:nvPicPr>
            <p:cNvPr id="4" name="Obrázek 3">
              <a:extLst>
                <a:ext uri="{FF2B5EF4-FFF2-40B4-BE49-F238E27FC236}">
                  <a16:creationId xmlns:a16="http://schemas.microsoft.com/office/drawing/2014/main" id="{9BF0C141-BEDE-4A2D-7BCB-498EFADA43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1787" y="1809941"/>
              <a:ext cx="914479" cy="914479"/>
            </a:xfrm>
            <a:prstGeom prst="rect">
              <a:avLst/>
            </a:prstGeom>
          </p:spPr>
        </p:pic>
        <p:pic>
          <p:nvPicPr>
            <p:cNvPr id="5" name="Grafický objekt 4">
              <a:extLst>
                <a:ext uri="{FF2B5EF4-FFF2-40B4-BE49-F238E27FC236}">
                  <a16:creationId xmlns:a16="http://schemas.microsoft.com/office/drawing/2014/main" id="{04F23FA0-DA3B-EEAD-1A22-8313BA2BDC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2009314"/>
              <a:ext cx="487317" cy="540000"/>
            </a:xfrm>
            <a:prstGeom prst="rect">
              <a:avLst/>
            </a:prstGeom>
          </p:spPr>
        </p:pic>
      </p:grpSp>
      <p:sp>
        <p:nvSpPr>
          <p:cNvPr id="7" name="Google Shape;481;p38">
            <a:extLst>
              <a:ext uri="{FF2B5EF4-FFF2-40B4-BE49-F238E27FC236}">
                <a16:creationId xmlns:a16="http://schemas.microsoft.com/office/drawing/2014/main" id="{C1DA3F17-91D2-3615-F7B6-6B27E3101581}"/>
              </a:ext>
            </a:extLst>
          </p:cNvPr>
          <p:cNvSpPr txBox="1">
            <a:spLocks/>
          </p:cNvSpPr>
          <p:nvPr/>
        </p:nvSpPr>
        <p:spPr>
          <a:xfrm>
            <a:off x="1484426" y="450117"/>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Prompt</a:t>
            </a:r>
          </a:p>
        </p:txBody>
      </p:sp>
      <p:pic>
        <p:nvPicPr>
          <p:cNvPr id="9" name="Obrázek 8">
            <a:extLst>
              <a:ext uri="{FF2B5EF4-FFF2-40B4-BE49-F238E27FC236}">
                <a16:creationId xmlns:a16="http://schemas.microsoft.com/office/drawing/2014/main" id="{84CEE73F-01D6-AE23-3A27-4ABBB73FFEFA}"/>
              </a:ext>
            </a:extLst>
          </p:cNvPr>
          <p:cNvPicPr>
            <a:picLocks noChangeAspect="1"/>
          </p:cNvPicPr>
          <p:nvPr/>
        </p:nvPicPr>
        <p:blipFill>
          <a:blip r:embed="rId7"/>
          <a:srcRect/>
          <a:stretch/>
        </p:blipFill>
        <p:spPr>
          <a:xfrm>
            <a:off x="4000500" y="0"/>
            <a:ext cx="5143500" cy="5143500"/>
          </a:xfrm>
          <a:prstGeom prst="rect">
            <a:avLst/>
          </a:prstGeom>
        </p:spPr>
      </p:pic>
      <p:sp>
        <p:nvSpPr>
          <p:cNvPr id="14" name="TextovéPole 13">
            <a:extLst>
              <a:ext uri="{FF2B5EF4-FFF2-40B4-BE49-F238E27FC236}">
                <a16:creationId xmlns:a16="http://schemas.microsoft.com/office/drawing/2014/main" id="{3E13C1C1-E35E-8E80-A43D-5E7267A2E523}"/>
              </a:ext>
            </a:extLst>
          </p:cNvPr>
          <p:cNvSpPr txBox="1"/>
          <p:nvPr/>
        </p:nvSpPr>
        <p:spPr>
          <a:xfrm>
            <a:off x="541625" y="4105465"/>
            <a:ext cx="4572000" cy="545214"/>
          </a:xfrm>
          <a:prstGeom prst="rect">
            <a:avLst/>
          </a:prstGeom>
          <a:noFill/>
        </p:spPr>
        <p:txBody>
          <a:bodyPr wrap="square">
            <a:spAutoFit/>
          </a:bodyPr>
          <a:lstStyle/>
          <a:p>
            <a:pPr algn="l">
              <a:lnSpc>
                <a:spcPct val="130000"/>
              </a:lnSpc>
              <a:buClr>
                <a:schemeClr val="bg1"/>
              </a:buClr>
              <a:buSzPct val="100000"/>
            </a:pPr>
            <a:r>
              <a:rPr lang="en-US" sz="1200" i="1" dirty="0">
                <a:solidFill>
                  <a:srgbClr val="0C0F14"/>
                </a:solidFill>
                <a:latin typeface="Lato" panose="020F0502020204030203" pitchFamily="34" charset="0"/>
                <a:ea typeface="Lato" panose="020F0502020204030203" pitchFamily="34" charset="0"/>
                <a:cs typeface="Lato" panose="020F0502020204030203" pitchFamily="34" charset="0"/>
              </a:rPr>
              <a:t>on red throne, young, beautiful, powerfull</a:t>
            </a:r>
            <a:endParaRPr lang="cs-CZ" sz="1200" i="1" dirty="0">
              <a:solidFill>
                <a:schemeClr val="accent6"/>
              </a:solidFill>
              <a:latin typeface="Lato" panose="020F0502020204030203" pitchFamily="34" charset="0"/>
              <a:ea typeface="Lato" panose="020F0502020204030203" pitchFamily="34" charset="0"/>
              <a:cs typeface="Lato" panose="020F0502020204030203" pitchFamily="34" charset="0"/>
            </a:endParaRPr>
          </a:p>
          <a:p>
            <a:pPr algn="l">
              <a:lnSpc>
                <a:spcPct val="130000"/>
              </a:lnSpc>
              <a:buClr>
                <a:schemeClr val="bg1"/>
              </a:buClr>
              <a:buSzPct val="100000"/>
            </a:pPr>
            <a:r>
              <a:rPr lang="cs-CZ" sz="1200" i="1" dirty="0">
                <a:solidFill>
                  <a:srgbClr val="F88B08"/>
                </a:solidFill>
                <a:latin typeface="Lato" panose="020F0502020204030203" pitchFamily="34" charset="0"/>
                <a:ea typeface="Lato" panose="020F0502020204030203" pitchFamily="34" charset="0"/>
                <a:cs typeface="Lato" panose="020F0502020204030203" pitchFamily="34" charset="0"/>
              </a:rPr>
              <a:t>oil painting</a:t>
            </a:r>
            <a:endParaRPr lang="cs-CZ" sz="1200" dirty="0">
              <a:solidFill>
                <a:srgbClr val="F88B08"/>
              </a:solidFill>
              <a:latin typeface="Lato" panose="020F0502020204030203" pitchFamily="34" charset="0"/>
              <a:ea typeface="Lato" panose="020F0502020204030203" pitchFamily="34" charset="0"/>
              <a:cs typeface="Lato" panose="020F0502020204030203" pitchFamily="34" charset="0"/>
            </a:endParaRPr>
          </a:p>
        </p:txBody>
      </p:sp>
      <p:sp>
        <p:nvSpPr>
          <p:cNvPr id="15" name="Google Shape;479;p38">
            <a:extLst>
              <a:ext uri="{FF2B5EF4-FFF2-40B4-BE49-F238E27FC236}">
                <a16:creationId xmlns:a16="http://schemas.microsoft.com/office/drawing/2014/main" id="{B2B576B9-F120-0081-6F76-2983AD8C01D1}"/>
              </a:ext>
            </a:extLst>
          </p:cNvPr>
          <p:cNvSpPr txBox="1">
            <a:spLocks/>
          </p:cNvSpPr>
          <p:nvPr/>
        </p:nvSpPr>
        <p:spPr>
          <a:xfrm>
            <a:off x="1484426" y="751495"/>
            <a:ext cx="5236800"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cs-CZ" dirty="0"/>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médium</a:t>
            </a:r>
          </a:p>
        </p:txBody>
      </p:sp>
      <p:sp>
        <p:nvSpPr>
          <p:cNvPr id="16" name="Google Shape;442;p35">
            <a:extLst>
              <a:ext uri="{FF2B5EF4-FFF2-40B4-BE49-F238E27FC236}">
                <a16:creationId xmlns:a16="http://schemas.microsoft.com/office/drawing/2014/main" id="{DA8CA5C7-21AD-F2AF-5824-A956950EB4F0}"/>
              </a:ext>
            </a:extLst>
          </p:cNvPr>
          <p:cNvSpPr txBox="1">
            <a:spLocks/>
          </p:cNvSpPr>
          <p:nvPr/>
        </p:nvSpPr>
        <p:spPr>
          <a:xfrm>
            <a:off x="541625" y="1540342"/>
            <a:ext cx="3120600" cy="2074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200"/>
              </a:spcAft>
              <a:buClr>
                <a:schemeClr val="bg1"/>
              </a:buClr>
              <a:buSzPct val="100000"/>
              <a:buFont typeface="Lato" panose="020F0502020204030203" pitchFamily="34" charset="0"/>
              <a:buChar char="•"/>
            </a:pPr>
            <a:r>
              <a:rPr lang="cs-CZ" sz="1400" dirty="0"/>
              <a:t>materiál neboli prostředek vyjádření, jakým jsou vytvářena umělecká díla</a:t>
            </a:r>
            <a:br>
              <a:rPr lang="cs-CZ" sz="1400" dirty="0"/>
            </a:br>
            <a:r>
              <a:rPr lang="cs-CZ" sz="1400" b="1" dirty="0">
                <a:solidFill>
                  <a:schemeClr val="bg1"/>
                </a:solidFill>
              </a:rPr>
              <a:t>→</a:t>
            </a:r>
            <a:r>
              <a:rPr lang="cs-CZ" sz="1400" dirty="0"/>
              <a:t> ilustrace, olejomalba, 3D</a:t>
            </a:r>
            <a:br>
              <a:rPr lang="cs-CZ" sz="1400" dirty="0"/>
            </a:br>
            <a:r>
              <a:rPr lang="cs-CZ" sz="1400" dirty="0"/>
              <a:t>  </a:t>
            </a:r>
            <a:r>
              <a:rPr lang="cs-CZ" sz="900" dirty="0"/>
              <a:t> </a:t>
            </a:r>
            <a:r>
              <a:rPr lang="cs-CZ" sz="1400" dirty="0"/>
              <a:t>  renderování, kreslená pohádka,</a:t>
            </a:r>
            <a:br>
              <a:rPr lang="cs-CZ" sz="1400" dirty="0"/>
            </a:br>
            <a:r>
              <a:rPr lang="cs-CZ" sz="1400" dirty="0"/>
              <a:t>  </a:t>
            </a:r>
            <a:r>
              <a:rPr lang="cs-CZ" sz="1050" dirty="0"/>
              <a:t> </a:t>
            </a:r>
            <a:r>
              <a:rPr lang="cs-CZ" sz="1400" dirty="0"/>
              <a:t>  japonské anime a realistická</a:t>
            </a:r>
            <a:br>
              <a:rPr lang="cs-CZ" sz="1400" dirty="0"/>
            </a:br>
            <a:r>
              <a:rPr lang="cs-CZ" sz="1400" dirty="0"/>
              <a:t> </a:t>
            </a:r>
            <a:r>
              <a:rPr lang="cs-CZ" sz="1100" dirty="0"/>
              <a:t>  </a:t>
            </a:r>
            <a:r>
              <a:rPr lang="cs-CZ" sz="1400" dirty="0"/>
              <a:t>  fotografie</a:t>
            </a:r>
            <a:endParaRPr lang="cs-CZ" dirty="0"/>
          </a:p>
        </p:txBody>
      </p:sp>
      <p:sp>
        <p:nvSpPr>
          <p:cNvPr id="18" name="Google Shape;442;p35">
            <a:extLst>
              <a:ext uri="{FF2B5EF4-FFF2-40B4-BE49-F238E27FC236}">
                <a16:creationId xmlns:a16="http://schemas.microsoft.com/office/drawing/2014/main" id="{2448CD9F-F534-CFEE-2093-6BD467EA5580}"/>
              </a:ext>
            </a:extLst>
          </p:cNvPr>
          <p:cNvSpPr txBox="1">
            <a:spLocks/>
          </p:cNvSpPr>
          <p:nvPr/>
        </p:nvSpPr>
        <p:spPr>
          <a:xfrm>
            <a:off x="541625" y="3818198"/>
            <a:ext cx="3120600" cy="6326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gn="l">
              <a:lnSpc>
                <a:spcPct val="130000"/>
              </a:lnSpc>
              <a:buClr>
                <a:schemeClr val="bg1"/>
              </a:buClr>
              <a:buSzPct val="100000"/>
            </a:pPr>
            <a:r>
              <a:rPr lang="en-US" sz="1200" b="1" i="1" dirty="0"/>
              <a:t>Prompt: </a:t>
            </a:r>
            <a:r>
              <a:rPr lang="en-US" sz="1200" i="1" dirty="0"/>
              <a:t>queen with blue dress, crown, sitting on red throne, young, beautiful, powerfull</a:t>
            </a:r>
            <a:r>
              <a:rPr lang="cs-CZ" sz="1200" i="1" dirty="0"/>
              <a:t>,</a:t>
            </a:r>
            <a:endParaRPr lang="cs-CZ" dirty="0"/>
          </a:p>
        </p:txBody>
      </p:sp>
    </p:spTree>
    <p:extLst>
      <p:ext uri="{BB962C8B-B14F-4D97-AF65-F5344CB8AC3E}">
        <p14:creationId xmlns:p14="http://schemas.microsoft.com/office/powerpoint/2010/main" val="3837593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Skupina 2">
            <a:extLst>
              <a:ext uri="{FF2B5EF4-FFF2-40B4-BE49-F238E27FC236}">
                <a16:creationId xmlns:a16="http://schemas.microsoft.com/office/drawing/2014/main" id="{05C4B56D-C14A-7B38-3B84-61B2AE1F6C7A}"/>
              </a:ext>
            </a:extLst>
          </p:cNvPr>
          <p:cNvGrpSpPr/>
          <p:nvPr/>
        </p:nvGrpSpPr>
        <p:grpSpPr>
          <a:xfrm>
            <a:off x="341113" y="429633"/>
            <a:ext cx="914479" cy="914479"/>
            <a:chOff x="1381787" y="1809941"/>
            <a:chExt cx="914479" cy="914479"/>
          </a:xfrm>
        </p:grpSpPr>
        <p:pic>
          <p:nvPicPr>
            <p:cNvPr id="4" name="Obrázek 3">
              <a:extLst>
                <a:ext uri="{FF2B5EF4-FFF2-40B4-BE49-F238E27FC236}">
                  <a16:creationId xmlns:a16="http://schemas.microsoft.com/office/drawing/2014/main" id="{9BF0C141-BEDE-4A2D-7BCB-498EFADA43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1787" y="1809941"/>
              <a:ext cx="914479" cy="914479"/>
            </a:xfrm>
            <a:prstGeom prst="rect">
              <a:avLst/>
            </a:prstGeom>
          </p:spPr>
        </p:pic>
        <p:pic>
          <p:nvPicPr>
            <p:cNvPr id="5" name="Grafický objekt 4">
              <a:extLst>
                <a:ext uri="{FF2B5EF4-FFF2-40B4-BE49-F238E27FC236}">
                  <a16:creationId xmlns:a16="http://schemas.microsoft.com/office/drawing/2014/main" id="{04F23FA0-DA3B-EEAD-1A22-8313BA2BDC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2009314"/>
              <a:ext cx="487317" cy="540000"/>
            </a:xfrm>
            <a:prstGeom prst="rect">
              <a:avLst/>
            </a:prstGeom>
          </p:spPr>
        </p:pic>
      </p:grpSp>
      <p:sp>
        <p:nvSpPr>
          <p:cNvPr id="7" name="Google Shape;481;p38">
            <a:extLst>
              <a:ext uri="{FF2B5EF4-FFF2-40B4-BE49-F238E27FC236}">
                <a16:creationId xmlns:a16="http://schemas.microsoft.com/office/drawing/2014/main" id="{C1DA3F17-91D2-3615-F7B6-6B27E3101581}"/>
              </a:ext>
            </a:extLst>
          </p:cNvPr>
          <p:cNvSpPr txBox="1">
            <a:spLocks/>
          </p:cNvSpPr>
          <p:nvPr/>
        </p:nvSpPr>
        <p:spPr>
          <a:xfrm>
            <a:off x="1484426" y="450117"/>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Prompt</a:t>
            </a:r>
          </a:p>
        </p:txBody>
      </p:sp>
      <p:pic>
        <p:nvPicPr>
          <p:cNvPr id="9" name="Obrázek 8">
            <a:extLst>
              <a:ext uri="{FF2B5EF4-FFF2-40B4-BE49-F238E27FC236}">
                <a16:creationId xmlns:a16="http://schemas.microsoft.com/office/drawing/2014/main" id="{84CEE73F-01D6-AE23-3A27-4ABBB73FFEFA}"/>
              </a:ext>
            </a:extLst>
          </p:cNvPr>
          <p:cNvPicPr>
            <a:picLocks noChangeAspect="1"/>
          </p:cNvPicPr>
          <p:nvPr/>
        </p:nvPicPr>
        <p:blipFill>
          <a:blip r:embed="rId7"/>
          <a:srcRect/>
          <a:stretch/>
        </p:blipFill>
        <p:spPr>
          <a:xfrm>
            <a:off x="4000500" y="0"/>
            <a:ext cx="5143500" cy="5143500"/>
          </a:xfrm>
          <a:prstGeom prst="rect">
            <a:avLst/>
          </a:prstGeom>
        </p:spPr>
      </p:pic>
      <p:sp>
        <p:nvSpPr>
          <p:cNvPr id="2" name="TextovéPole 1">
            <a:extLst>
              <a:ext uri="{FF2B5EF4-FFF2-40B4-BE49-F238E27FC236}">
                <a16:creationId xmlns:a16="http://schemas.microsoft.com/office/drawing/2014/main" id="{425B5956-13B8-E0D6-3111-621369790FB9}"/>
              </a:ext>
            </a:extLst>
          </p:cNvPr>
          <p:cNvSpPr txBox="1"/>
          <p:nvPr/>
        </p:nvSpPr>
        <p:spPr>
          <a:xfrm>
            <a:off x="541625" y="4105465"/>
            <a:ext cx="4572000" cy="545214"/>
          </a:xfrm>
          <a:prstGeom prst="rect">
            <a:avLst/>
          </a:prstGeom>
          <a:noFill/>
        </p:spPr>
        <p:txBody>
          <a:bodyPr wrap="square">
            <a:spAutoFit/>
          </a:bodyPr>
          <a:lstStyle/>
          <a:p>
            <a:pPr algn="l">
              <a:lnSpc>
                <a:spcPct val="130000"/>
              </a:lnSpc>
              <a:buClr>
                <a:schemeClr val="bg1"/>
              </a:buClr>
              <a:buSzPct val="100000"/>
            </a:pPr>
            <a:r>
              <a:rPr lang="en-US" sz="1200" i="1" dirty="0">
                <a:solidFill>
                  <a:srgbClr val="0C0F14"/>
                </a:solidFill>
                <a:latin typeface="Lato" panose="020F0502020204030203" pitchFamily="34" charset="0"/>
                <a:ea typeface="Lato" panose="020F0502020204030203" pitchFamily="34" charset="0"/>
                <a:cs typeface="Lato" panose="020F0502020204030203" pitchFamily="34" charset="0"/>
              </a:rPr>
              <a:t>on red throne, young, beautiful, powerfull</a:t>
            </a:r>
            <a:endParaRPr lang="cs-CZ" sz="1200" i="1" dirty="0">
              <a:solidFill>
                <a:srgbClr val="0C0F14"/>
              </a:solidFill>
              <a:latin typeface="Lato" panose="020F0502020204030203" pitchFamily="34" charset="0"/>
              <a:ea typeface="Lato" panose="020F0502020204030203" pitchFamily="34" charset="0"/>
              <a:cs typeface="Lato" panose="020F0502020204030203" pitchFamily="34" charset="0"/>
            </a:endParaRPr>
          </a:p>
          <a:p>
            <a:pPr algn="l">
              <a:lnSpc>
                <a:spcPct val="130000"/>
              </a:lnSpc>
              <a:buClr>
                <a:schemeClr val="bg1"/>
              </a:buClr>
              <a:buSzPct val="100000"/>
            </a:pPr>
            <a:r>
              <a:rPr lang="cs-CZ" sz="1200" i="1" dirty="0">
                <a:solidFill>
                  <a:srgbClr val="F88B08"/>
                </a:solidFill>
                <a:latin typeface="Lato" panose="020F0502020204030203" pitchFamily="34" charset="0"/>
                <a:ea typeface="Lato" panose="020F0502020204030203" pitchFamily="34" charset="0"/>
                <a:cs typeface="Lato" panose="020F0502020204030203" pitchFamily="34" charset="0"/>
              </a:rPr>
              <a:t>anime</a:t>
            </a:r>
            <a:endParaRPr lang="cs-CZ" sz="1200" dirty="0">
              <a:solidFill>
                <a:srgbClr val="F88B08"/>
              </a:solidFill>
              <a:latin typeface="Lato" panose="020F0502020204030203" pitchFamily="34" charset="0"/>
              <a:ea typeface="Lato" panose="020F0502020204030203" pitchFamily="34" charset="0"/>
              <a:cs typeface="Lato" panose="020F0502020204030203" pitchFamily="34" charset="0"/>
            </a:endParaRPr>
          </a:p>
        </p:txBody>
      </p:sp>
      <p:sp>
        <p:nvSpPr>
          <p:cNvPr id="11" name="Google Shape;479;p38">
            <a:extLst>
              <a:ext uri="{FF2B5EF4-FFF2-40B4-BE49-F238E27FC236}">
                <a16:creationId xmlns:a16="http://schemas.microsoft.com/office/drawing/2014/main" id="{B83053E9-A007-A4EF-F490-85E279B53BEE}"/>
              </a:ext>
            </a:extLst>
          </p:cNvPr>
          <p:cNvSpPr txBox="1">
            <a:spLocks/>
          </p:cNvSpPr>
          <p:nvPr/>
        </p:nvSpPr>
        <p:spPr>
          <a:xfrm>
            <a:off x="1484426" y="751495"/>
            <a:ext cx="5236800"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cs-CZ" dirty="0"/>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médium</a:t>
            </a:r>
          </a:p>
        </p:txBody>
      </p:sp>
      <p:sp>
        <p:nvSpPr>
          <p:cNvPr id="12" name="Google Shape;442;p35">
            <a:extLst>
              <a:ext uri="{FF2B5EF4-FFF2-40B4-BE49-F238E27FC236}">
                <a16:creationId xmlns:a16="http://schemas.microsoft.com/office/drawing/2014/main" id="{363C9DEE-CD2A-F6F9-9307-EF6E74545937}"/>
              </a:ext>
            </a:extLst>
          </p:cNvPr>
          <p:cNvSpPr txBox="1">
            <a:spLocks/>
          </p:cNvSpPr>
          <p:nvPr/>
        </p:nvSpPr>
        <p:spPr>
          <a:xfrm>
            <a:off x="541625" y="1540342"/>
            <a:ext cx="3120600" cy="2074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200"/>
              </a:spcAft>
              <a:buClr>
                <a:schemeClr val="bg1"/>
              </a:buClr>
              <a:buSzPct val="100000"/>
              <a:buFont typeface="Lato" panose="020F0502020204030203" pitchFamily="34" charset="0"/>
              <a:buChar char="•"/>
            </a:pPr>
            <a:r>
              <a:rPr lang="cs-CZ" sz="1400" dirty="0"/>
              <a:t>materiál neboli prostředek vyjádření, jakým jsou vytvářena umělecká díla</a:t>
            </a:r>
            <a:br>
              <a:rPr lang="cs-CZ" sz="1400" dirty="0"/>
            </a:br>
            <a:r>
              <a:rPr lang="cs-CZ" sz="1400" b="1" dirty="0">
                <a:solidFill>
                  <a:schemeClr val="bg1"/>
                </a:solidFill>
              </a:rPr>
              <a:t>→</a:t>
            </a:r>
            <a:r>
              <a:rPr lang="cs-CZ" sz="1400" dirty="0"/>
              <a:t> ilustrace, olejomalba, 3D</a:t>
            </a:r>
            <a:br>
              <a:rPr lang="cs-CZ" sz="1400" dirty="0"/>
            </a:br>
            <a:r>
              <a:rPr lang="cs-CZ" sz="1400" dirty="0"/>
              <a:t>  </a:t>
            </a:r>
            <a:r>
              <a:rPr lang="cs-CZ" sz="900" dirty="0"/>
              <a:t> </a:t>
            </a:r>
            <a:r>
              <a:rPr lang="cs-CZ" sz="1400" dirty="0"/>
              <a:t>  renderování, kreslená pohádka,</a:t>
            </a:r>
            <a:br>
              <a:rPr lang="cs-CZ" sz="1400" dirty="0"/>
            </a:br>
            <a:r>
              <a:rPr lang="cs-CZ" sz="1400" dirty="0"/>
              <a:t>  </a:t>
            </a:r>
            <a:r>
              <a:rPr lang="cs-CZ" sz="1050" dirty="0"/>
              <a:t> </a:t>
            </a:r>
            <a:r>
              <a:rPr lang="cs-CZ" sz="1400" dirty="0"/>
              <a:t>  japonské anime a realistická</a:t>
            </a:r>
            <a:br>
              <a:rPr lang="cs-CZ" sz="1400" dirty="0"/>
            </a:br>
            <a:r>
              <a:rPr lang="cs-CZ" sz="1400" dirty="0"/>
              <a:t> </a:t>
            </a:r>
            <a:r>
              <a:rPr lang="cs-CZ" sz="1100" dirty="0"/>
              <a:t>  </a:t>
            </a:r>
            <a:r>
              <a:rPr lang="cs-CZ" sz="1400" dirty="0"/>
              <a:t>  fotografie</a:t>
            </a:r>
            <a:endParaRPr lang="cs-CZ" dirty="0"/>
          </a:p>
        </p:txBody>
      </p:sp>
      <p:sp>
        <p:nvSpPr>
          <p:cNvPr id="13" name="Google Shape;442;p35">
            <a:extLst>
              <a:ext uri="{FF2B5EF4-FFF2-40B4-BE49-F238E27FC236}">
                <a16:creationId xmlns:a16="http://schemas.microsoft.com/office/drawing/2014/main" id="{BA87983D-1158-E801-5820-AF385EC184A0}"/>
              </a:ext>
            </a:extLst>
          </p:cNvPr>
          <p:cNvSpPr txBox="1">
            <a:spLocks/>
          </p:cNvSpPr>
          <p:nvPr/>
        </p:nvSpPr>
        <p:spPr>
          <a:xfrm>
            <a:off x="541625" y="3818198"/>
            <a:ext cx="3120600" cy="6326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gn="l">
              <a:lnSpc>
                <a:spcPct val="130000"/>
              </a:lnSpc>
              <a:buClr>
                <a:schemeClr val="bg1"/>
              </a:buClr>
              <a:buSzPct val="100000"/>
            </a:pPr>
            <a:r>
              <a:rPr lang="en-US" sz="1200" b="1" i="1" dirty="0"/>
              <a:t>Prompt: </a:t>
            </a:r>
            <a:r>
              <a:rPr lang="en-US" sz="1200" i="1" dirty="0"/>
              <a:t>queen with blue dress, crown, sitting on red throne, young, beautiful, powerfull</a:t>
            </a:r>
            <a:r>
              <a:rPr lang="cs-CZ" sz="1200" i="1" dirty="0"/>
              <a:t>,</a:t>
            </a:r>
            <a:endParaRPr lang="cs-CZ" dirty="0"/>
          </a:p>
        </p:txBody>
      </p:sp>
    </p:spTree>
    <p:extLst>
      <p:ext uri="{BB962C8B-B14F-4D97-AF65-F5344CB8AC3E}">
        <p14:creationId xmlns:p14="http://schemas.microsoft.com/office/powerpoint/2010/main" val="3435317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ovéPole 7">
            <a:extLst>
              <a:ext uri="{FF2B5EF4-FFF2-40B4-BE49-F238E27FC236}">
                <a16:creationId xmlns:a16="http://schemas.microsoft.com/office/drawing/2014/main" id="{74EDAA88-C175-F9E6-B162-DA85FC15B4B5}"/>
              </a:ext>
            </a:extLst>
          </p:cNvPr>
          <p:cNvSpPr txBox="1"/>
          <p:nvPr/>
        </p:nvSpPr>
        <p:spPr>
          <a:xfrm>
            <a:off x="541625" y="4105465"/>
            <a:ext cx="4572000" cy="545214"/>
          </a:xfrm>
          <a:prstGeom prst="rect">
            <a:avLst/>
          </a:prstGeom>
          <a:noFill/>
        </p:spPr>
        <p:txBody>
          <a:bodyPr wrap="square">
            <a:spAutoFit/>
          </a:bodyPr>
          <a:lstStyle/>
          <a:p>
            <a:pPr algn="l">
              <a:lnSpc>
                <a:spcPct val="130000"/>
              </a:lnSpc>
              <a:buClr>
                <a:schemeClr val="bg1"/>
              </a:buClr>
              <a:buSzPct val="100000"/>
            </a:pPr>
            <a:r>
              <a:rPr lang="en-US" sz="1200" i="1" dirty="0">
                <a:solidFill>
                  <a:srgbClr val="0C0F14"/>
                </a:solidFill>
                <a:latin typeface="Lato" panose="020F0502020204030203" pitchFamily="34" charset="0"/>
                <a:ea typeface="Lato" panose="020F0502020204030203" pitchFamily="34" charset="0"/>
                <a:cs typeface="Lato" panose="020F0502020204030203" pitchFamily="34" charset="0"/>
              </a:rPr>
              <a:t>on red throne, young, beautiful, powerfull</a:t>
            </a:r>
            <a:r>
              <a:rPr lang="cs-CZ" sz="1200" i="1" dirty="0">
                <a:solidFill>
                  <a:schemeClr val="accent6"/>
                </a:solidFill>
                <a:latin typeface="Lato" panose="020F0502020204030203" pitchFamily="34" charset="0"/>
                <a:ea typeface="Lato" panose="020F0502020204030203" pitchFamily="34" charset="0"/>
                <a:cs typeface="Lato" panose="020F0502020204030203" pitchFamily="34" charset="0"/>
              </a:rPr>
              <a:t>,</a:t>
            </a:r>
          </a:p>
          <a:p>
            <a:pPr algn="l">
              <a:lnSpc>
                <a:spcPct val="130000"/>
              </a:lnSpc>
              <a:buClr>
                <a:schemeClr val="bg1"/>
              </a:buClr>
              <a:buSzPct val="100000"/>
            </a:pPr>
            <a:r>
              <a:rPr lang="cs-CZ" sz="1200" i="1" dirty="0">
                <a:solidFill>
                  <a:srgbClr val="F88B08"/>
                </a:solidFill>
                <a:latin typeface="Lato" panose="020F0502020204030203" pitchFamily="34" charset="0"/>
                <a:ea typeface="Lato" panose="020F0502020204030203" pitchFamily="34" charset="0"/>
                <a:cs typeface="Lato" panose="020F0502020204030203" pitchFamily="34" charset="0"/>
              </a:rPr>
              <a:t>RAW photo, dslr, Fujifilm XT3</a:t>
            </a:r>
            <a:endParaRPr lang="cs-CZ" sz="1200" dirty="0">
              <a:solidFill>
                <a:srgbClr val="F88B08"/>
              </a:solidFill>
              <a:latin typeface="Lato" panose="020F0502020204030203" pitchFamily="34" charset="0"/>
              <a:ea typeface="Lato" panose="020F0502020204030203" pitchFamily="34" charset="0"/>
              <a:cs typeface="Lato" panose="020F0502020204030203" pitchFamily="34" charset="0"/>
            </a:endParaRPr>
          </a:p>
        </p:txBody>
      </p:sp>
      <p:grpSp>
        <p:nvGrpSpPr>
          <p:cNvPr id="3" name="Skupina 2">
            <a:extLst>
              <a:ext uri="{FF2B5EF4-FFF2-40B4-BE49-F238E27FC236}">
                <a16:creationId xmlns:a16="http://schemas.microsoft.com/office/drawing/2014/main" id="{05C4B56D-C14A-7B38-3B84-61B2AE1F6C7A}"/>
              </a:ext>
            </a:extLst>
          </p:cNvPr>
          <p:cNvGrpSpPr/>
          <p:nvPr/>
        </p:nvGrpSpPr>
        <p:grpSpPr>
          <a:xfrm>
            <a:off x="341113" y="429633"/>
            <a:ext cx="914479" cy="914479"/>
            <a:chOff x="1381787" y="1809941"/>
            <a:chExt cx="914479" cy="914479"/>
          </a:xfrm>
        </p:grpSpPr>
        <p:pic>
          <p:nvPicPr>
            <p:cNvPr id="4" name="Obrázek 3">
              <a:extLst>
                <a:ext uri="{FF2B5EF4-FFF2-40B4-BE49-F238E27FC236}">
                  <a16:creationId xmlns:a16="http://schemas.microsoft.com/office/drawing/2014/main" id="{9BF0C141-BEDE-4A2D-7BCB-498EFADA43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1787" y="1809941"/>
              <a:ext cx="914479" cy="914479"/>
            </a:xfrm>
            <a:prstGeom prst="rect">
              <a:avLst/>
            </a:prstGeom>
          </p:spPr>
        </p:pic>
        <p:pic>
          <p:nvPicPr>
            <p:cNvPr id="5" name="Grafický objekt 4">
              <a:extLst>
                <a:ext uri="{FF2B5EF4-FFF2-40B4-BE49-F238E27FC236}">
                  <a16:creationId xmlns:a16="http://schemas.microsoft.com/office/drawing/2014/main" id="{04F23FA0-DA3B-EEAD-1A22-8313BA2BDC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2009314"/>
              <a:ext cx="487317" cy="540000"/>
            </a:xfrm>
            <a:prstGeom prst="rect">
              <a:avLst/>
            </a:prstGeom>
          </p:spPr>
        </p:pic>
      </p:grpSp>
      <p:sp>
        <p:nvSpPr>
          <p:cNvPr id="6" name="Google Shape;479;p38">
            <a:extLst>
              <a:ext uri="{FF2B5EF4-FFF2-40B4-BE49-F238E27FC236}">
                <a16:creationId xmlns:a16="http://schemas.microsoft.com/office/drawing/2014/main" id="{CF26BC42-619E-5DCB-33CA-1909267908C5}"/>
              </a:ext>
            </a:extLst>
          </p:cNvPr>
          <p:cNvSpPr txBox="1">
            <a:spLocks/>
          </p:cNvSpPr>
          <p:nvPr/>
        </p:nvSpPr>
        <p:spPr>
          <a:xfrm>
            <a:off x="1484426" y="751495"/>
            <a:ext cx="5236800"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cs-CZ" dirty="0"/>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médium</a:t>
            </a:r>
          </a:p>
        </p:txBody>
      </p:sp>
      <p:sp>
        <p:nvSpPr>
          <p:cNvPr id="7" name="Google Shape;481;p38">
            <a:extLst>
              <a:ext uri="{FF2B5EF4-FFF2-40B4-BE49-F238E27FC236}">
                <a16:creationId xmlns:a16="http://schemas.microsoft.com/office/drawing/2014/main" id="{C1DA3F17-91D2-3615-F7B6-6B27E3101581}"/>
              </a:ext>
            </a:extLst>
          </p:cNvPr>
          <p:cNvSpPr txBox="1">
            <a:spLocks/>
          </p:cNvSpPr>
          <p:nvPr/>
        </p:nvSpPr>
        <p:spPr>
          <a:xfrm>
            <a:off x="1484426" y="450117"/>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Prompt</a:t>
            </a:r>
          </a:p>
        </p:txBody>
      </p:sp>
      <p:sp>
        <p:nvSpPr>
          <p:cNvPr id="10" name="Google Shape;442;p35">
            <a:extLst>
              <a:ext uri="{FF2B5EF4-FFF2-40B4-BE49-F238E27FC236}">
                <a16:creationId xmlns:a16="http://schemas.microsoft.com/office/drawing/2014/main" id="{0D93A061-7ACC-6AB3-8AF3-633179A44392}"/>
              </a:ext>
            </a:extLst>
          </p:cNvPr>
          <p:cNvSpPr txBox="1">
            <a:spLocks/>
          </p:cNvSpPr>
          <p:nvPr/>
        </p:nvSpPr>
        <p:spPr>
          <a:xfrm>
            <a:off x="541625" y="1540342"/>
            <a:ext cx="3120600" cy="2074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200"/>
              </a:spcAft>
              <a:buClr>
                <a:schemeClr val="bg1"/>
              </a:buClr>
              <a:buSzPct val="100000"/>
              <a:buFont typeface="Lato" panose="020F0502020204030203" pitchFamily="34" charset="0"/>
              <a:buChar char="•"/>
            </a:pPr>
            <a:r>
              <a:rPr lang="cs-CZ" sz="1400" dirty="0"/>
              <a:t>materiál neboli prostředek vyjádření, jakým jsou vytvářena umělecká díla</a:t>
            </a:r>
            <a:br>
              <a:rPr lang="cs-CZ" sz="1400" dirty="0"/>
            </a:br>
            <a:r>
              <a:rPr lang="cs-CZ" sz="1400" b="1" dirty="0">
                <a:solidFill>
                  <a:schemeClr val="bg1"/>
                </a:solidFill>
              </a:rPr>
              <a:t>→</a:t>
            </a:r>
            <a:r>
              <a:rPr lang="cs-CZ" sz="1400" dirty="0"/>
              <a:t> ilustrace, olejomalba, 3D</a:t>
            </a:r>
            <a:br>
              <a:rPr lang="cs-CZ" sz="1400" dirty="0"/>
            </a:br>
            <a:r>
              <a:rPr lang="cs-CZ" sz="1400" dirty="0"/>
              <a:t>  </a:t>
            </a:r>
            <a:r>
              <a:rPr lang="cs-CZ" sz="900" dirty="0"/>
              <a:t> </a:t>
            </a:r>
            <a:r>
              <a:rPr lang="cs-CZ" sz="1400" dirty="0"/>
              <a:t>  renderování, kreslená pohádka,</a:t>
            </a:r>
            <a:br>
              <a:rPr lang="cs-CZ" sz="1400" dirty="0"/>
            </a:br>
            <a:r>
              <a:rPr lang="cs-CZ" sz="1400" dirty="0"/>
              <a:t>  </a:t>
            </a:r>
            <a:r>
              <a:rPr lang="cs-CZ" sz="1050" dirty="0"/>
              <a:t> </a:t>
            </a:r>
            <a:r>
              <a:rPr lang="cs-CZ" sz="1400" dirty="0"/>
              <a:t>  japonské anime a realistická</a:t>
            </a:r>
            <a:br>
              <a:rPr lang="cs-CZ" sz="1400" dirty="0"/>
            </a:br>
            <a:r>
              <a:rPr lang="cs-CZ" sz="1400" dirty="0"/>
              <a:t> </a:t>
            </a:r>
            <a:r>
              <a:rPr lang="cs-CZ" sz="1100" dirty="0"/>
              <a:t>  </a:t>
            </a:r>
            <a:r>
              <a:rPr lang="cs-CZ" sz="1400" dirty="0"/>
              <a:t>  fotografie</a:t>
            </a:r>
            <a:endParaRPr lang="cs-CZ" dirty="0"/>
          </a:p>
        </p:txBody>
      </p:sp>
      <p:pic>
        <p:nvPicPr>
          <p:cNvPr id="9" name="Obrázek 8">
            <a:extLst>
              <a:ext uri="{FF2B5EF4-FFF2-40B4-BE49-F238E27FC236}">
                <a16:creationId xmlns:a16="http://schemas.microsoft.com/office/drawing/2014/main" id="{84CEE73F-01D6-AE23-3A27-4ABBB73FFEFA}"/>
              </a:ext>
            </a:extLst>
          </p:cNvPr>
          <p:cNvPicPr>
            <a:picLocks noChangeAspect="1"/>
          </p:cNvPicPr>
          <p:nvPr/>
        </p:nvPicPr>
        <p:blipFill>
          <a:blip r:embed="rId7"/>
          <a:srcRect/>
          <a:stretch/>
        </p:blipFill>
        <p:spPr>
          <a:xfrm>
            <a:off x="4000500" y="0"/>
            <a:ext cx="5143500" cy="5143500"/>
          </a:xfrm>
          <a:prstGeom prst="rect">
            <a:avLst/>
          </a:prstGeom>
        </p:spPr>
      </p:pic>
      <p:sp>
        <p:nvSpPr>
          <p:cNvPr id="11" name="Google Shape;442;p35">
            <a:extLst>
              <a:ext uri="{FF2B5EF4-FFF2-40B4-BE49-F238E27FC236}">
                <a16:creationId xmlns:a16="http://schemas.microsoft.com/office/drawing/2014/main" id="{59A9B443-FD16-0F88-38D1-4889AE049ADE}"/>
              </a:ext>
            </a:extLst>
          </p:cNvPr>
          <p:cNvSpPr txBox="1">
            <a:spLocks/>
          </p:cNvSpPr>
          <p:nvPr/>
        </p:nvSpPr>
        <p:spPr>
          <a:xfrm>
            <a:off x="541625" y="3818198"/>
            <a:ext cx="3120600" cy="6326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gn="l">
              <a:lnSpc>
                <a:spcPct val="130000"/>
              </a:lnSpc>
              <a:buClr>
                <a:schemeClr val="bg1"/>
              </a:buClr>
              <a:buSzPct val="100000"/>
            </a:pPr>
            <a:r>
              <a:rPr lang="en-US" sz="1200" b="1" i="1" dirty="0"/>
              <a:t>Prompt: </a:t>
            </a:r>
            <a:r>
              <a:rPr lang="en-US" sz="1200" i="1" dirty="0"/>
              <a:t>queen with blue dress, crown, sitting on red throne, young, beautiful, powerfull</a:t>
            </a:r>
            <a:r>
              <a:rPr lang="cs-CZ" sz="1200" i="1" dirty="0"/>
              <a:t>,</a:t>
            </a:r>
            <a:endParaRPr lang="cs-CZ" dirty="0"/>
          </a:p>
        </p:txBody>
      </p:sp>
    </p:spTree>
    <p:extLst>
      <p:ext uri="{BB962C8B-B14F-4D97-AF65-F5344CB8AC3E}">
        <p14:creationId xmlns:p14="http://schemas.microsoft.com/office/powerpoint/2010/main" val="2185898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ovéPole 7">
            <a:extLst>
              <a:ext uri="{FF2B5EF4-FFF2-40B4-BE49-F238E27FC236}">
                <a16:creationId xmlns:a16="http://schemas.microsoft.com/office/drawing/2014/main" id="{74EDAA88-C175-F9E6-B162-DA85FC15B4B5}"/>
              </a:ext>
            </a:extLst>
          </p:cNvPr>
          <p:cNvSpPr txBox="1"/>
          <p:nvPr/>
        </p:nvSpPr>
        <p:spPr>
          <a:xfrm>
            <a:off x="541625" y="4105465"/>
            <a:ext cx="4572000" cy="545214"/>
          </a:xfrm>
          <a:prstGeom prst="rect">
            <a:avLst/>
          </a:prstGeom>
          <a:noFill/>
        </p:spPr>
        <p:txBody>
          <a:bodyPr wrap="square">
            <a:spAutoFit/>
          </a:bodyPr>
          <a:lstStyle/>
          <a:p>
            <a:pPr algn="l">
              <a:lnSpc>
                <a:spcPct val="130000"/>
              </a:lnSpc>
              <a:buClr>
                <a:schemeClr val="bg1"/>
              </a:buClr>
              <a:buSzPct val="100000"/>
            </a:pPr>
            <a:r>
              <a:rPr lang="en-US" sz="1200" i="1" dirty="0">
                <a:solidFill>
                  <a:srgbClr val="0C0F14"/>
                </a:solidFill>
                <a:latin typeface="Lato" panose="020F0502020204030203" pitchFamily="34" charset="0"/>
                <a:ea typeface="Lato" panose="020F0502020204030203" pitchFamily="34" charset="0"/>
                <a:cs typeface="Lato" panose="020F0502020204030203" pitchFamily="34" charset="0"/>
              </a:rPr>
              <a:t>on red throne, young, beautiful, powerfull</a:t>
            </a:r>
            <a:r>
              <a:rPr lang="cs-CZ" sz="1200" i="1" dirty="0">
                <a:solidFill>
                  <a:schemeClr val="accent6"/>
                </a:solidFill>
                <a:latin typeface="Lato" panose="020F0502020204030203" pitchFamily="34" charset="0"/>
                <a:ea typeface="Lato" panose="020F0502020204030203" pitchFamily="34" charset="0"/>
                <a:cs typeface="Lato" panose="020F0502020204030203" pitchFamily="34" charset="0"/>
              </a:rPr>
              <a:t>,</a:t>
            </a:r>
          </a:p>
          <a:p>
            <a:pPr algn="l">
              <a:lnSpc>
                <a:spcPct val="130000"/>
              </a:lnSpc>
              <a:buClr>
                <a:schemeClr val="bg1"/>
              </a:buClr>
              <a:buSzPct val="100000"/>
            </a:pPr>
            <a:r>
              <a:rPr lang="cs-CZ" sz="1200" i="1" dirty="0">
                <a:solidFill>
                  <a:schemeClr val="bg1"/>
                </a:solidFill>
                <a:latin typeface="Lato" panose="020F0502020204030203" pitchFamily="34" charset="0"/>
                <a:ea typeface="Lato" panose="020F0502020204030203" pitchFamily="34" charset="0"/>
                <a:cs typeface="Lato" panose="020F0502020204030203" pitchFamily="34" charset="0"/>
              </a:rPr>
              <a:t>cartoon, </a:t>
            </a:r>
            <a:r>
              <a:rPr lang="cs-CZ" sz="1200" i="1" dirty="0">
                <a:solidFill>
                  <a:srgbClr val="F88B08"/>
                </a:solidFill>
                <a:latin typeface="Lato" panose="020F0502020204030203" pitchFamily="34" charset="0"/>
                <a:ea typeface="Lato" panose="020F0502020204030203" pitchFamily="34" charset="0"/>
                <a:cs typeface="Lato" panose="020F0502020204030203" pitchFamily="34" charset="0"/>
              </a:rPr>
              <a:t>Disney, fantasy</a:t>
            </a:r>
            <a:endParaRPr lang="cs-CZ" sz="1200" dirty="0">
              <a:solidFill>
                <a:srgbClr val="F88B08"/>
              </a:solidFill>
              <a:latin typeface="Lato" panose="020F0502020204030203" pitchFamily="34" charset="0"/>
              <a:ea typeface="Lato" panose="020F0502020204030203" pitchFamily="34" charset="0"/>
              <a:cs typeface="Lato" panose="020F0502020204030203" pitchFamily="34" charset="0"/>
            </a:endParaRPr>
          </a:p>
        </p:txBody>
      </p:sp>
      <p:grpSp>
        <p:nvGrpSpPr>
          <p:cNvPr id="3" name="Skupina 2">
            <a:extLst>
              <a:ext uri="{FF2B5EF4-FFF2-40B4-BE49-F238E27FC236}">
                <a16:creationId xmlns:a16="http://schemas.microsoft.com/office/drawing/2014/main" id="{05C4B56D-C14A-7B38-3B84-61B2AE1F6C7A}"/>
              </a:ext>
            </a:extLst>
          </p:cNvPr>
          <p:cNvGrpSpPr/>
          <p:nvPr/>
        </p:nvGrpSpPr>
        <p:grpSpPr>
          <a:xfrm>
            <a:off x="341113" y="429633"/>
            <a:ext cx="914479" cy="914479"/>
            <a:chOff x="1381787" y="1809941"/>
            <a:chExt cx="914479" cy="914479"/>
          </a:xfrm>
        </p:grpSpPr>
        <p:pic>
          <p:nvPicPr>
            <p:cNvPr id="4" name="Obrázek 3">
              <a:extLst>
                <a:ext uri="{FF2B5EF4-FFF2-40B4-BE49-F238E27FC236}">
                  <a16:creationId xmlns:a16="http://schemas.microsoft.com/office/drawing/2014/main" id="{9BF0C141-BEDE-4A2D-7BCB-498EFADA43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1787" y="1809941"/>
              <a:ext cx="914479" cy="914479"/>
            </a:xfrm>
            <a:prstGeom prst="rect">
              <a:avLst/>
            </a:prstGeom>
          </p:spPr>
        </p:pic>
        <p:pic>
          <p:nvPicPr>
            <p:cNvPr id="5" name="Grafický objekt 4">
              <a:extLst>
                <a:ext uri="{FF2B5EF4-FFF2-40B4-BE49-F238E27FC236}">
                  <a16:creationId xmlns:a16="http://schemas.microsoft.com/office/drawing/2014/main" id="{04F23FA0-DA3B-EEAD-1A22-8313BA2BDC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2009314"/>
              <a:ext cx="487317" cy="540000"/>
            </a:xfrm>
            <a:prstGeom prst="rect">
              <a:avLst/>
            </a:prstGeom>
          </p:spPr>
        </p:pic>
      </p:grpSp>
      <p:sp>
        <p:nvSpPr>
          <p:cNvPr id="6" name="Google Shape;479;p38">
            <a:extLst>
              <a:ext uri="{FF2B5EF4-FFF2-40B4-BE49-F238E27FC236}">
                <a16:creationId xmlns:a16="http://schemas.microsoft.com/office/drawing/2014/main" id="{CF26BC42-619E-5DCB-33CA-1909267908C5}"/>
              </a:ext>
            </a:extLst>
          </p:cNvPr>
          <p:cNvSpPr txBox="1">
            <a:spLocks/>
          </p:cNvSpPr>
          <p:nvPr/>
        </p:nvSpPr>
        <p:spPr>
          <a:xfrm>
            <a:off x="1484426" y="751495"/>
            <a:ext cx="5236800"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cs-CZ" dirty="0"/>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styl</a:t>
            </a:r>
          </a:p>
        </p:txBody>
      </p:sp>
      <p:sp>
        <p:nvSpPr>
          <p:cNvPr id="7" name="Google Shape;481;p38">
            <a:extLst>
              <a:ext uri="{FF2B5EF4-FFF2-40B4-BE49-F238E27FC236}">
                <a16:creationId xmlns:a16="http://schemas.microsoft.com/office/drawing/2014/main" id="{C1DA3F17-91D2-3615-F7B6-6B27E3101581}"/>
              </a:ext>
            </a:extLst>
          </p:cNvPr>
          <p:cNvSpPr txBox="1">
            <a:spLocks/>
          </p:cNvSpPr>
          <p:nvPr/>
        </p:nvSpPr>
        <p:spPr>
          <a:xfrm>
            <a:off x="1484426" y="450117"/>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Prompt</a:t>
            </a:r>
          </a:p>
        </p:txBody>
      </p:sp>
      <p:sp>
        <p:nvSpPr>
          <p:cNvPr id="10" name="Google Shape;442;p35">
            <a:extLst>
              <a:ext uri="{FF2B5EF4-FFF2-40B4-BE49-F238E27FC236}">
                <a16:creationId xmlns:a16="http://schemas.microsoft.com/office/drawing/2014/main" id="{0D93A061-7ACC-6AB3-8AF3-633179A44392}"/>
              </a:ext>
            </a:extLst>
          </p:cNvPr>
          <p:cNvSpPr txBox="1">
            <a:spLocks/>
          </p:cNvSpPr>
          <p:nvPr/>
        </p:nvSpPr>
        <p:spPr>
          <a:xfrm>
            <a:off x="541625" y="1540342"/>
            <a:ext cx="3120600" cy="2074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200"/>
              </a:spcAft>
              <a:buClr>
                <a:schemeClr val="bg1"/>
              </a:buClr>
              <a:buSzPct val="100000"/>
              <a:buFont typeface="Lato" panose="020F0502020204030203" pitchFamily="34" charset="0"/>
              <a:buChar char="•"/>
            </a:pPr>
            <a:r>
              <a:rPr lang="cs-CZ" sz="1400" dirty="0"/>
              <a:t>umělecké hnutí, doba, individuální tvůrčí přístupy umělců</a:t>
            </a:r>
            <a:br>
              <a:rPr lang="cs-CZ" sz="1400" dirty="0"/>
            </a:br>
            <a:r>
              <a:rPr lang="cs-CZ" sz="1400" b="1" dirty="0">
                <a:solidFill>
                  <a:schemeClr val="bg1"/>
                </a:solidFill>
              </a:rPr>
              <a:t>→</a:t>
            </a:r>
            <a:r>
              <a:rPr lang="cs-CZ" sz="1400" dirty="0"/>
              <a:t> celá postava, pop-art , sci-fi,</a:t>
            </a:r>
            <a:br>
              <a:rPr lang="cs-CZ" sz="1400" dirty="0"/>
            </a:br>
            <a:r>
              <a:rPr lang="cs-CZ" sz="1400" dirty="0"/>
              <a:t>  </a:t>
            </a:r>
            <a:r>
              <a:rPr lang="cs-CZ" sz="900" dirty="0"/>
              <a:t> </a:t>
            </a:r>
            <a:r>
              <a:rPr lang="cs-CZ" sz="1400" dirty="0"/>
              <a:t>  nadrealismus, fantazie</a:t>
            </a:r>
          </a:p>
        </p:txBody>
      </p:sp>
      <p:pic>
        <p:nvPicPr>
          <p:cNvPr id="9" name="Obrázek 8">
            <a:extLst>
              <a:ext uri="{FF2B5EF4-FFF2-40B4-BE49-F238E27FC236}">
                <a16:creationId xmlns:a16="http://schemas.microsoft.com/office/drawing/2014/main" id="{84CEE73F-01D6-AE23-3A27-4ABBB73FFEFA}"/>
              </a:ext>
            </a:extLst>
          </p:cNvPr>
          <p:cNvPicPr>
            <a:picLocks noChangeAspect="1"/>
          </p:cNvPicPr>
          <p:nvPr/>
        </p:nvPicPr>
        <p:blipFill>
          <a:blip r:embed="rId7"/>
          <a:srcRect/>
          <a:stretch/>
        </p:blipFill>
        <p:spPr>
          <a:xfrm>
            <a:off x="4000500" y="0"/>
            <a:ext cx="5143500" cy="5143500"/>
          </a:xfrm>
          <a:prstGeom prst="rect">
            <a:avLst/>
          </a:prstGeom>
        </p:spPr>
      </p:pic>
      <p:sp>
        <p:nvSpPr>
          <p:cNvPr id="11" name="Google Shape;442;p35">
            <a:extLst>
              <a:ext uri="{FF2B5EF4-FFF2-40B4-BE49-F238E27FC236}">
                <a16:creationId xmlns:a16="http://schemas.microsoft.com/office/drawing/2014/main" id="{59A9B443-FD16-0F88-38D1-4889AE049ADE}"/>
              </a:ext>
            </a:extLst>
          </p:cNvPr>
          <p:cNvSpPr txBox="1">
            <a:spLocks/>
          </p:cNvSpPr>
          <p:nvPr/>
        </p:nvSpPr>
        <p:spPr>
          <a:xfrm>
            <a:off x="541625" y="3818197"/>
            <a:ext cx="3120600" cy="54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gn="l">
              <a:lnSpc>
                <a:spcPct val="130000"/>
              </a:lnSpc>
              <a:buClr>
                <a:schemeClr val="bg1"/>
              </a:buClr>
              <a:buSzPct val="100000"/>
            </a:pPr>
            <a:r>
              <a:rPr lang="en-US" sz="1200" b="1" i="1" dirty="0"/>
              <a:t>Prompt: </a:t>
            </a:r>
            <a:r>
              <a:rPr lang="en-US" sz="1200" i="1" dirty="0"/>
              <a:t>queen with blue dress, crown, sitting on red throne, young, beautiful, powerfull</a:t>
            </a:r>
            <a:r>
              <a:rPr lang="cs-CZ" sz="1200" i="1" dirty="0"/>
              <a:t>,</a:t>
            </a:r>
            <a:endParaRPr lang="cs-CZ" dirty="0"/>
          </a:p>
        </p:txBody>
      </p:sp>
    </p:spTree>
    <p:extLst>
      <p:ext uri="{BB962C8B-B14F-4D97-AF65-F5344CB8AC3E}">
        <p14:creationId xmlns:p14="http://schemas.microsoft.com/office/powerpoint/2010/main" val="41577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ovéPole 7">
            <a:extLst>
              <a:ext uri="{FF2B5EF4-FFF2-40B4-BE49-F238E27FC236}">
                <a16:creationId xmlns:a16="http://schemas.microsoft.com/office/drawing/2014/main" id="{74EDAA88-C175-F9E6-B162-DA85FC15B4B5}"/>
              </a:ext>
            </a:extLst>
          </p:cNvPr>
          <p:cNvSpPr txBox="1"/>
          <p:nvPr/>
        </p:nvSpPr>
        <p:spPr>
          <a:xfrm>
            <a:off x="541625" y="4105465"/>
            <a:ext cx="4572000" cy="545214"/>
          </a:xfrm>
          <a:prstGeom prst="rect">
            <a:avLst/>
          </a:prstGeom>
          <a:noFill/>
        </p:spPr>
        <p:txBody>
          <a:bodyPr wrap="square">
            <a:spAutoFit/>
          </a:bodyPr>
          <a:lstStyle/>
          <a:p>
            <a:pPr algn="l">
              <a:lnSpc>
                <a:spcPct val="130000"/>
              </a:lnSpc>
              <a:buClr>
                <a:schemeClr val="bg1"/>
              </a:buClr>
              <a:buSzPct val="100000"/>
            </a:pPr>
            <a:r>
              <a:rPr lang="en-US" sz="1200" i="1" dirty="0">
                <a:solidFill>
                  <a:srgbClr val="0C0F14"/>
                </a:solidFill>
                <a:latin typeface="Lato" panose="020F0502020204030203" pitchFamily="34" charset="0"/>
                <a:ea typeface="Lato" panose="020F0502020204030203" pitchFamily="34" charset="0"/>
                <a:cs typeface="Lato" panose="020F0502020204030203" pitchFamily="34" charset="0"/>
              </a:rPr>
              <a:t>on red throne, young, beautiful, powerfull</a:t>
            </a:r>
            <a:r>
              <a:rPr lang="cs-CZ" sz="1200" i="1" dirty="0">
                <a:solidFill>
                  <a:schemeClr val="accent6"/>
                </a:solidFill>
                <a:latin typeface="Lato" panose="020F0502020204030203" pitchFamily="34" charset="0"/>
                <a:ea typeface="Lato" panose="020F0502020204030203" pitchFamily="34" charset="0"/>
                <a:cs typeface="Lato" panose="020F0502020204030203" pitchFamily="34" charset="0"/>
              </a:rPr>
              <a:t>,</a:t>
            </a:r>
          </a:p>
          <a:p>
            <a:pPr algn="l">
              <a:lnSpc>
                <a:spcPct val="130000"/>
              </a:lnSpc>
              <a:buClr>
                <a:schemeClr val="bg1"/>
              </a:buClr>
              <a:buSzPct val="100000"/>
            </a:pPr>
            <a:r>
              <a:rPr lang="cs-CZ" sz="1200" i="1" dirty="0">
                <a:solidFill>
                  <a:schemeClr val="bg1"/>
                </a:solidFill>
                <a:latin typeface="Lato" panose="020F0502020204030203" pitchFamily="34" charset="0"/>
                <a:ea typeface="Lato" panose="020F0502020204030203" pitchFamily="34" charset="0"/>
                <a:cs typeface="Lato" panose="020F0502020204030203" pitchFamily="34" charset="0"/>
              </a:rPr>
              <a:t>oil painting, </a:t>
            </a:r>
            <a:r>
              <a:rPr lang="cs-CZ" sz="1200" i="1" dirty="0">
                <a:solidFill>
                  <a:srgbClr val="F88B08"/>
                </a:solidFill>
                <a:latin typeface="Lato" panose="020F0502020204030203" pitchFamily="34" charset="0"/>
                <a:ea typeface="Lato" panose="020F0502020204030203" pitchFamily="34" charset="0"/>
                <a:cs typeface="Lato" panose="020F0502020204030203" pitchFamily="34" charset="0"/>
              </a:rPr>
              <a:t>by Leonardo da Vinci</a:t>
            </a:r>
            <a:endParaRPr lang="cs-CZ" sz="1200" dirty="0">
              <a:solidFill>
                <a:srgbClr val="F88B08"/>
              </a:solidFill>
              <a:latin typeface="Lato" panose="020F0502020204030203" pitchFamily="34" charset="0"/>
              <a:ea typeface="Lato" panose="020F0502020204030203" pitchFamily="34" charset="0"/>
              <a:cs typeface="Lato" panose="020F0502020204030203" pitchFamily="34" charset="0"/>
            </a:endParaRPr>
          </a:p>
        </p:txBody>
      </p:sp>
      <p:grpSp>
        <p:nvGrpSpPr>
          <p:cNvPr id="3" name="Skupina 2">
            <a:extLst>
              <a:ext uri="{FF2B5EF4-FFF2-40B4-BE49-F238E27FC236}">
                <a16:creationId xmlns:a16="http://schemas.microsoft.com/office/drawing/2014/main" id="{05C4B56D-C14A-7B38-3B84-61B2AE1F6C7A}"/>
              </a:ext>
            </a:extLst>
          </p:cNvPr>
          <p:cNvGrpSpPr/>
          <p:nvPr/>
        </p:nvGrpSpPr>
        <p:grpSpPr>
          <a:xfrm>
            <a:off x="341113" y="429633"/>
            <a:ext cx="914479" cy="914479"/>
            <a:chOff x="1381787" y="1809941"/>
            <a:chExt cx="914479" cy="914479"/>
          </a:xfrm>
        </p:grpSpPr>
        <p:pic>
          <p:nvPicPr>
            <p:cNvPr id="4" name="Obrázek 3">
              <a:extLst>
                <a:ext uri="{FF2B5EF4-FFF2-40B4-BE49-F238E27FC236}">
                  <a16:creationId xmlns:a16="http://schemas.microsoft.com/office/drawing/2014/main" id="{9BF0C141-BEDE-4A2D-7BCB-498EFADA43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1787" y="1809941"/>
              <a:ext cx="914479" cy="914479"/>
            </a:xfrm>
            <a:prstGeom prst="rect">
              <a:avLst/>
            </a:prstGeom>
          </p:spPr>
        </p:pic>
        <p:pic>
          <p:nvPicPr>
            <p:cNvPr id="5" name="Grafický objekt 4">
              <a:extLst>
                <a:ext uri="{FF2B5EF4-FFF2-40B4-BE49-F238E27FC236}">
                  <a16:creationId xmlns:a16="http://schemas.microsoft.com/office/drawing/2014/main" id="{04F23FA0-DA3B-EEAD-1A22-8313BA2BDC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2009314"/>
              <a:ext cx="487317" cy="540000"/>
            </a:xfrm>
            <a:prstGeom prst="rect">
              <a:avLst/>
            </a:prstGeom>
          </p:spPr>
        </p:pic>
      </p:grpSp>
      <p:sp>
        <p:nvSpPr>
          <p:cNvPr id="6" name="Google Shape;479;p38">
            <a:extLst>
              <a:ext uri="{FF2B5EF4-FFF2-40B4-BE49-F238E27FC236}">
                <a16:creationId xmlns:a16="http://schemas.microsoft.com/office/drawing/2014/main" id="{CF26BC42-619E-5DCB-33CA-1909267908C5}"/>
              </a:ext>
            </a:extLst>
          </p:cNvPr>
          <p:cNvSpPr txBox="1">
            <a:spLocks/>
          </p:cNvSpPr>
          <p:nvPr/>
        </p:nvSpPr>
        <p:spPr>
          <a:xfrm>
            <a:off x="1484426" y="751495"/>
            <a:ext cx="5236800"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cs-CZ" dirty="0"/>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umělec</a:t>
            </a:r>
          </a:p>
        </p:txBody>
      </p:sp>
      <p:sp>
        <p:nvSpPr>
          <p:cNvPr id="7" name="Google Shape;481;p38">
            <a:extLst>
              <a:ext uri="{FF2B5EF4-FFF2-40B4-BE49-F238E27FC236}">
                <a16:creationId xmlns:a16="http://schemas.microsoft.com/office/drawing/2014/main" id="{C1DA3F17-91D2-3615-F7B6-6B27E3101581}"/>
              </a:ext>
            </a:extLst>
          </p:cNvPr>
          <p:cNvSpPr txBox="1">
            <a:spLocks/>
          </p:cNvSpPr>
          <p:nvPr/>
        </p:nvSpPr>
        <p:spPr>
          <a:xfrm>
            <a:off x="1484426" y="450117"/>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Prompt</a:t>
            </a:r>
          </a:p>
        </p:txBody>
      </p:sp>
      <p:sp>
        <p:nvSpPr>
          <p:cNvPr id="10" name="Google Shape;442;p35">
            <a:extLst>
              <a:ext uri="{FF2B5EF4-FFF2-40B4-BE49-F238E27FC236}">
                <a16:creationId xmlns:a16="http://schemas.microsoft.com/office/drawing/2014/main" id="{0D93A061-7ACC-6AB3-8AF3-633179A44392}"/>
              </a:ext>
            </a:extLst>
          </p:cNvPr>
          <p:cNvSpPr txBox="1">
            <a:spLocks/>
          </p:cNvSpPr>
          <p:nvPr/>
        </p:nvSpPr>
        <p:spPr>
          <a:xfrm>
            <a:off x="541625" y="1540342"/>
            <a:ext cx="3120600" cy="2074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200"/>
              </a:spcAft>
              <a:buClr>
                <a:schemeClr val="bg1"/>
              </a:buClr>
              <a:buSzPct val="100000"/>
              <a:buFont typeface="Lato" panose="020F0502020204030203" pitchFamily="34" charset="0"/>
              <a:buChar char="•"/>
            </a:pPr>
            <a:r>
              <a:rPr lang="cs-CZ" sz="1400" dirty="0"/>
              <a:t>silný vliv</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malíři, kreslíři, fotografové</a:t>
            </a:r>
            <a:br>
              <a:rPr lang="cs-CZ" sz="1400" dirty="0"/>
            </a:br>
            <a:r>
              <a:rPr lang="cs-CZ" sz="1400" b="1" dirty="0">
                <a:solidFill>
                  <a:schemeClr val="bg1"/>
                </a:solidFill>
              </a:rPr>
              <a:t>→</a:t>
            </a:r>
            <a:r>
              <a:rPr lang="cs-CZ" sz="1400" dirty="0"/>
              <a:t> Leonardo da Vinci, Greg</a:t>
            </a:r>
            <a:br>
              <a:rPr lang="cs-CZ" sz="1400" dirty="0"/>
            </a:br>
            <a:r>
              <a:rPr lang="cs-CZ" sz="1400" dirty="0"/>
              <a:t>  </a:t>
            </a:r>
            <a:r>
              <a:rPr lang="cs-CZ" sz="1100" dirty="0"/>
              <a:t>  </a:t>
            </a:r>
            <a:r>
              <a:rPr lang="cs-CZ" sz="1400" dirty="0"/>
              <a:t> Rutkowski, </a:t>
            </a:r>
            <a:r>
              <a:rPr lang="cs-CZ" sz="1400" dirty="0" err="1"/>
              <a:t>Alphons</a:t>
            </a:r>
            <a:r>
              <a:rPr lang="cs-CZ" sz="1400" dirty="0"/>
              <a:t> Mucha,</a:t>
            </a:r>
            <a:br>
              <a:rPr lang="cs-CZ" sz="1400" dirty="0"/>
            </a:br>
            <a:r>
              <a:rPr lang="cs-CZ" sz="1400" dirty="0"/>
              <a:t> </a:t>
            </a:r>
            <a:r>
              <a:rPr lang="cs-CZ" sz="1100" dirty="0"/>
              <a:t>  </a:t>
            </a:r>
            <a:r>
              <a:rPr lang="cs-CZ" sz="1400" dirty="0"/>
              <a:t>  Steve McCurry</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možnost kombinace více jmen</a:t>
            </a:r>
          </a:p>
        </p:txBody>
      </p:sp>
      <p:pic>
        <p:nvPicPr>
          <p:cNvPr id="9" name="Obrázek 8">
            <a:extLst>
              <a:ext uri="{FF2B5EF4-FFF2-40B4-BE49-F238E27FC236}">
                <a16:creationId xmlns:a16="http://schemas.microsoft.com/office/drawing/2014/main" id="{84CEE73F-01D6-AE23-3A27-4ABBB73FFEFA}"/>
              </a:ext>
            </a:extLst>
          </p:cNvPr>
          <p:cNvPicPr>
            <a:picLocks noChangeAspect="1"/>
          </p:cNvPicPr>
          <p:nvPr/>
        </p:nvPicPr>
        <p:blipFill>
          <a:blip r:embed="rId7"/>
          <a:srcRect/>
          <a:stretch/>
        </p:blipFill>
        <p:spPr>
          <a:xfrm>
            <a:off x="4000500" y="0"/>
            <a:ext cx="5143500" cy="5143500"/>
          </a:xfrm>
          <a:prstGeom prst="rect">
            <a:avLst/>
          </a:prstGeom>
        </p:spPr>
      </p:pic>
      <p:sp>
        <p:nvSpPr>
          <p:cNvPr id="11" name="Google Shape;442;p35">
            <a:extLst>
              <a:ext uri="{FF2B5EF4-FFF2-40B4-BE49-F238E27FC236}">
                <a16:creationId xmlns:a16="http://schemas.microsoft.com/office/drawing/2014/main" id="{59A9B443-FD16-0F88-38D1-4889AE049ADE}"/>
              </a:ext>
            </a:extLst>
          </p:cNvPr>
          <p:cNvSpPr txBox="1">
            <a:spLocks/>
          </p:cNvSpPr>
          <p:nvPr/>
        </p:nvSpPr>
        <p:spPr>
          <a:xfrm>
            <a:off x="541625" y="3818197"/>
            <a:ext cx="3120600" cy="54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gn="l">
              <a:lnSpc>
                <a:spcPct val="130000"/>
              </a:lnSpc>
              <a:buClr>
                <a:schemeClr val="bg1"/>
              </a:buClr>
              <a:buSzPct val="100000"/>
            </a:pPr>
            <a:r>
              <a:rPr lang="en-US" sz="1200" b="1" i="1" dirty="0"/>
              <a:t>Prompt: </a:t>
            </a:r>
            <a:r>
              <a:rPr lang="en-US" sz="1200" i="1" dirty="0"/>
              <a:t>queen with blue dress, crown, sitting on red throne, young, beautiful, powerfull</a:t>
            </a:r>
            <a:r>
              <a:rPr lang="cs-CZ" sz="1200" i="1" dirty="0"/>
              <a:t>,</a:t>
            </a:r>
            <a:endParaRPr lang="cs-CZ" dirty="0"/>
          </a:p>
        </p:txBody>
      </p:sp>
    </p:spTree>
    <p:extLst>
      <p:ext uri="{BB962C8B-B14F-4D97-AF65-F5344CB8AC3E}">
        <p14:creationId xmlns:p14="http://schemas.microsoft.com/office/powerpoint/2010/main" val="914875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ovéPole 7">
            <a:extLst>
              <a:ext uri="{FF2B5EF4-FFF2-40B4-BE49-F238E27FC236}">
                <a16:creationId xmlns:a16="http://schemas.microsoft.com/office/drawing/2014/main" id="{74EDAA88-C175-F9E6-B162-DA85FC15B4B5}"/>
              </a:ext>
            </a:extLst>
          </p:cNvPr>
          <p:cNvSpPr txBox="1"/>
          <p:nvPr/>
        </p:nvSpPr>
        <p:spPr>
          <a:xfrm>
            <a:off x="541625" y="4105465"/>
            <a:ext cx="4572000" cy="545214"/>
          </a:xfrm>
          <a:prstGeom prst="rect">
            <a:avLst/>
          </a:prstGeom>
          <a:noFill/>
        </p:spPr>
        <p:txBody>
          <a:bodyPr wrap="square">
            <a:spAutoFit/>
          </a:bodyPr>
          <a:lstStyle/>
          <a:p>
            <a:pPr algn="l">
              <a:lnSpc>
                <a:spcPct val="130000"/>
              </a:lnSpc>
              <a:buClr>
                <a:schemeClr val="bg1"/>
              </a:buClr>
              <a:buSzPct val="100000"/>
            </a:pPr>
            <a:r>
              <a:rPr lang="en-US" sz="1200" i="1" dirty="0">
                <a:solidFill>
                  <a:srgbClr val="0C0F14"/>
                </a:solidFill>
                <a:latin typeface="Lato" panose="020F0502020204030203" pitchFamily="34" charset="0"/>
                <a:ea typeface="Lato" panose="020F0502020204030203" pitchFamily="34" charset="0"/>
                <a:cs typeface="Lato" panose="020F0502020204030203" pitchFamily="34" charset="0"/>
              </a:rPr>
              <a:t>on red throne, young, beautiful, powerfull</a:t>
            </a:r>
            <a:r>
              <a:rPr lang="cs-CZ" sz="1200" i="1" dirty="0">
                <a:solidFill>
                  <a:schemeClr val="accent6"/>
                </a:solidFill>
                <a:latin typeface="Lato" panose="020F0502020204030203" pitchFamily="34" charset="0"/>
                <a:ea typeface="Lato" panose="020F0502020204030203" pitchFamily="34" charset="0"/>
                <a:cs typeface="Lato" panose="020F0502020204030203" pitchFamily="34" charset="0"/>
              </a:rPr>
              <a:t>,</a:t>
            </a:r>
          </a:p>
          <a:p>
            <a:pPr algn="l">
              <a:lnSpc>
                <a:spcPct val="130000"/>
              </a:lnSpc>
              <a:buClr>
                <a:schemeClr val="bg1"/>
              </a:buClr>
              <a:buSzPct val="100000"/>
            </a:pPr>
            <a:r>
              <a:rPr lang="cs-CZ" sz="1200" i="1" dirty="0">
                <a:solidFill>
                  <a:srgbClr val="F88B08"/>
                </a:solidFill>
                <a:latin typeface="Lato" panose="020F0502020204030203" pitchFamily="34" charset="0"/>
                <a:ea typeface="Lato" panose="020F0502020204030203" pitchFamily="34" charset="0"/>
                <a:cs typeface="Lato" panose="020F0502020204030203" pitchFamily="34" charset="0"/>
              </a:rPr>
              <a:t>soft lighting</a:t>
            </a:r>
            <a:endParaRPr lang="cs-CZ" sz="1200" dirty="0">
              <a:solidFill>
                <a:srgbClr val="F88B08"/>
              </a:solidFill>
              <a:latin typeface="Lato" panose="020F0502020204030203" pitchFamily="34" charset="0"/>
              <a:ea typeface="Lato" panose="020F0502020204030203" pitchFamily="34" charset="0"/>
              <a:cs typeface="Lato" panose="020F0502020204030203" pitchFamily="34" charset="0"/>
            </a:endParaRPr>
          </a:p>
        </p:txBody>
      </p:sp>
      <p:grpSp>
        <p:nvGrpSpPr>
          <p:cNvPr id="3" name="Skupina 2">
            <a:extLst>
              <a:ext uri="{FF2B5EF4-FFF2-40B4-BE49-F238E27FC236}">
                <a16:creationId xmlns:a16="http://schemas.microsoft.com/office/drawing/2014/main" id="{05C4B56D-C14A-7B38-3B84-61B2AE1F6C7A}"/>
              </a:ext>
            </a:extLst>
          </p:cNvPr>
          <p:cNvGrpSpPr/>
          <p:nvPr/>
        </p:nvGrpSpPr>
        <p:grpSpPr>
          <a:xfrm>
            <a:off x="341113" y="429633"/>
            <a:ext cx="914479" cy="914479"/>
            <a:chOff x="1381787" y="1809941"/>
            <a:chExt cx="914479" cy="914479"/>
          </a:xfrm>
        </p:grpSpPr>
        <p:pic>
          <p:nvPicPr>
            <p:cNvPr id="4" name="Obrázek 3">
              <a:extLst>
                <a:ext uri="{FF2B5EF4-FFF2-40B4-BE49-F238E27FC236}">
                  <a16:creationId xmlns:a16="http://schemas.microsoft.com/office/drawing/2014/main" id="{9BF0C141-BEDE-4A2D-7BCB-498EFADA43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1787" y="1809941"/>
              <a:ext cx="914479" cy="914479"/>
            </a:xfrm>
            <a:prstGeom prst="rect">
              <a:avLst/>
            </a:prstGeom>
          </p:spPr>
        </p:pic>
        <p:pic>
          <p:nvPicPr>
            <p:cNvPr id="5" name="Grafický objekt 4">
              <a:extLst>
                <a:ext uri="{FF2B5EF4-FFF2-40B4-BE49-F238E27FC236}">
                  <a16:creationId xmlns:a16="http://schemas.microsoft.com/office/drawing/2014/main" id="{04F23FA0-DA3B-EEAD-1A22-8313BA2BDC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2009314"/>
              <a:ext cx="487317" cy="540000"/>
            </a:xfrm>
            <a:prstGeom prst="rect">
              <a:avLst/>
            </a:prstGeom>
          </p:spPr>
        </p:pic>
      </p:grpSp>
      <p:sp>
        <p:nvSpPr>
          <p:cNvPr id="6" name="Google Shape;479;p38">
            <a:extLst>
              <a:ext uri="{FF2B5EF4-FFF2-40B4-BE49-F238E27FC236}">
                <a16:creationId xmlns:a16="http://schemas.microsoft.com/office/drawing/2014/main" id="{CF26BC42-619E-5DCB-33CA-1909267908C5}"/>
              </a:ext>
            </a:extLst>
          </p:cNvPr>
          <p:cNvSpPr txBox="1">
            <a:spLocks/>
          </p:cNvSpPr>
          <p:nvPr/>
        </p:nvSpPr>
        <p:spPr>
          <a:xfrm>
            <a:off x="1484426" y="751495"/>
            <a:ext cx="5236800"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cs-CZ" dirty="0"/>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osvětlení</a:t>
            </a:r>
          </a:p>
        </p:txBody>
      </p:sp>
      <p:sp>
        <p:nvSpPr>
          <p:cNvPr id="7" name="Google Shape;481;p38">
            <a:extLst>
              <a:ext uri="{FF2B5EF4-FFF2-40B4-BE49-F238E27FC236}">
                <a16:creationId xmlns:a16="http://schemas.microsoft.com/office/drawing/2014/main" id="{C1DA3F17-91D2-3615-F7B6-6B27E3101581}"/>
              </a:ext>
            </a:extLst>
          </p:cNvPr>
          <p:cNvSpPr txBox="1">
            <a:spLocks/>
          </p:cNvSpPr>
          <p:nvPr/>
        </p:nvSpPr>
        <p:spPr>
          <a:xfrm>
            <a:off x="1484426" y="450117"/>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Prompt</a:t>
            </a:r>
          </a:p>
        </p:txBody>
      </p:sp>
      <p:sp>
        <p:nvSpPr>
          <p:cNvPr id="10" name="Google Shape;442;p35">
            <a:extLst>
              <a:ext uri="{FF2B5EF4-FFF2-40B4-BE49-F238E27FC236}">
                <a16:creationId xmlns:a16="http://schemas.microsoft.com/office/drawing/2014/main" id="{0D93A061-7ACC-6AB3-8AF3-633179A44392}"/>
              </a:ext>
            </a:extLst>
          </p:cNvPr>
          <p:cNvSpPr txBox="1">
            <a:spLocks/>
          </p:cNvSpPr>
          <p:nvPr/>
        </p:nvSpPr>
        <p:spPr>
          <a:xfrm>
            <a:off x="541625" y="1540342"/>
            <a:ext cx="3120600" cy="2074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200"/>
              </a:spcAft>
              <a:buClr>
                <a:schemeClr val="bg1"/>
              </a:buClr>
              <a:buSzPct val="100000"/>
              <a:buFont typeface="Lato" panose="020F0502020204030203" pitchFamily="34" charset="0"/>
              <a:buChar char="•"/>
            </a:pPr>
            <a:r>
              <a:rPr lang="cs-CZ" sz="1400" dirty="0"/>
              <a:t>základní faktor</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vliv na celkový vzhled, náladu a atmosféru</a:t>
            </a:r>
          </a:p>
        </p:txBody>
      </p:sp>
      <p:pic>
        <p:nvPicPr>
          <p:cNvPr id="9" name="Obrázek 8">
            <a:extLst>
              <a:ext uri="{FF2B5EF4-FFF2-40B4-BE49-F238E27FC236}">
                <a16:creationId xmlns:a16="http://schemas.microsoft.com/office/drawing/2014/main" id="{84CEE73F-01D6-AE23-3A27-4ABBB73FFEFA}"/>
              </a:ext>
            </a:extLst>
          </p:cNvPr>
          <p:cNvPicPr>
            <a:picLocks noChangeAspect="1"/>
          </p:cNvPicPr>
          <p:nvPr/>
        </p:nvPicPr>
        <p:blipFill>
          <a:blip r:embed="rId7"/>
          <a:srcRect/>
          <a:stretch/>
        </p:blipFill>
        <p:spPr>
          <a:xfrm>
            <a:off x="4000500" y="0"/>
            <a:ext cx="5143500" cy="5143500"/>
          </a:xfrm>
          <a:prstGeom prst="rect">
            <a:avLst/>
          </a:prstGeom>
        </p:spPr>
      </p:pic>
      <p:sp>
        <p:nvSpPr>
          <p:cNvPr id="11" name="Google Shape;442;p35">
            <a:extLst>
              <a:ext uri="{FF2B5EF4-FFF2-40B4-BE49-F238E27FC236}">
                <a16:creationId xmlns:a16="http://schemas.microsoft.com/office/drawing/2014/main" id="{59A9B443-FD16-0F88-38D1-4889AE049ADE}"/>
              </a:ext>
            </a:extLst>
          </p:cNvPr>
          <p:cNvSpPr txBox="1">
            <a:spLocks/>
          </p:cNvSpPr>
          <p:nvPr/>
        </p:nvSpPr>
        <p:spPr>
          <a:xfrm>
            <a:off x="541625" y="3818197"/>
            <a:ext cx="3120600" cy="54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gn="l">
              <a:lnSpc>
                <a:spcPct val="130000"/>
              </a:lnSpc>
              <a:buClr>
                <a:schemeClr val="bg1"/>
              </a:buClr>
              <a:buSzPct val="100000"/>
            </a:pPr>
            <a:r>
              <a:rPr lang="en-US" sz="1200" b="1" i="1" dirty="0"/>
              <a:t>Prompt: </a:t>
            </a:r>
            <a:r>
              <a:rPr lang="en-US" sz="1200" i="1" dirty="0"/>
              <a:t>queen with blue dress, crown, sitting on red throne, young, beautiful, powerfull</a:t>
            </a:r>
            <a:r>
              <a:rPr lang="cs-CZ" sz="1200" i="1" dirty="0"/>
              <a:t>,</a:t>
            </a:r>
            <a:endParaRPr lang="cs-CZ" dirty="0"/>
          </a:p>
        </p:txBody>
      </p:sp>
    </p:spTree>
    <p:extLst>
      <p:ext uri="{BB962C8B-B14F-4D97-AF65-F5344CB8AC3E}">
        <p14:creationId xmlns:p14="http://schemas.microsoft.com/office/powerpoint/2010/main" val="967983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ovéPole 7">
            <a:extLst>
              <a:ext uri="{FF2B5EF4-FFF2-40B4-BE49-F238E27FC236}">
                <a16:creationId xmlns:a16="http://schemas.microsoft.com/office/drawing/2014/main" id="{74EDAA88-C175-F9E6-B162-DA85FC15B4B5}"/>
              </a:ext>
            </a:extLst>
          </p:cNvPr>
          <p:cNvSpPr txBox="1"/>
          <p:nvPr/>
        </p:nvSpPr>
        <p:spPr>
          <a:xfrm>
            <a:off x="541625" y="4105465"/>
            <a:ext cx="4572000" cy="545214"/>
          </a:xfrm>
          <a:prstGeom prst="rect">
            <a:avLst/>
          </a:prstGeom>
          <a:noFill/>
        </p:spPr>
        <p:txBody>
          <a:bodyPr wrap="square">
            <a:spAutoFit/>
          </a:bodyPr>
          <a:lstStyle/>
          <a:p>
            <a:pPr algn="l">
              <a:lnSpc>
                <a:spcPct val="130000"/>
              </a:lnSpc>
              <a:buClr>
                <a:schemeClr val="bg1"/>
              </a:buClr>
              <a:buSzPct val="100000"/>
            </a:pPr>
            <a:r>
              <a:rPr lang="en-US" sz="1200" i="1" dirty="0">
                <a:solidFill>
                  <a:srgbClr val="0C0F14"/>
                </a:solidFill>
                <a:latin typeface="Lato" panose="020F0502020204030203" pitchFamily="34" charset="0"/>
                <a:ea typeface="Lato" panose="020F0502020204030203" pitchFamily="34" charset="0"/>
                <a:cs typeface="Lato" panose="020F0502020204030203" pitchFamily="34" charset="0"/>
              </a:rPr>
              <a:t>on red throne, young, beautiful, powerfull</a:t>
            </a:r>
            <a:r>
              <a:rPr lang="cs-CZ" sz="1200" i="1" dirty="0">
                <a:solidFill>
                  <a:schemeClr val="accent6"/>
                </a:solidFill>
                <a:latin typeface="Lato" panose="020F0502020204030203" pitchFamily="34" charset="0"/>
                <a:ea typeface="Lato" panose="020F0502020204030203" pitchFamily="34" charset="0"/>
                <a:cs typeface="Lato" panose="020F0502020204030203" pitchFamily="34" charset="0"/>
              </a:rPr>
              <a:t>,</a:t>
            </a:r>
          </a:p>
          <a:p>
            <a:pPr algn="l">
              <a:lnSpc>
                <a:spcPct val="130000"/>
              </a:lnSpc>
              <a:buClr>
                <a:schemeClr val="bg1"/>
              </a:buClr>
              <a:buSzPct val="100000"/>
            </a:pPr>
            <a:r>
              <a:rPr lang="cs-CZ" sz="1200" i="1" dirty="0">
                <a:solidFill>
                  <a:srgbClr val="F88B08"/>
                </a:solidFill>
                <a:latin typeface="Lato" panose="020F0502020204030203" pitchFamily="34" charset="0"/>
                <a:ea typeface="Lato" panose="020F0502020204030203" pitchFamily="34" charset="0"/>
                <a:cs typeface="Lato" panose="020F0502020204030203" pitchFamily="34" charset="0"/>
              </a:rPr>
              <a:t>dark, dramatic lighting</a:t>
            </a:r>
            <a:endParaRPr lang="cs-CZ" sz="1200" dirty="0">
              <a:solidFill>
                <a:srgbClr val="F88B08"/>
              </a:solidFill>
              <a:latin typeface="Lato" panose="020F0502020204030203" pitchFamily="34" charset="0"/>
              <a:ea typeface="Lato" panose="020F0502020204030203" pitchFamily="34" charset="0"/>
              <a:cs typeface="Lato" panose="020F0502020204030203" pitchFamily="34" charset="0"/>
            </a:endParaRPr>
          </a:p>
        </p:txBody>
      </p:sp>
      <p:grpSp>
        <p:nvGrpSpPr>
          <p:cNvPr id="3" name="Skupina 2">
            <a:extLst>
              <a:ext uri="{FF2B5EF4-FFF2-40B4-BE49-F238E27FC236}">
                <a16:creationId xmlns:a16="http://schemas.microsoft.com/office/drawing/2014/main" id="{05C4B56D-C14A-7B38-3B84-61B2AE1F6C7A}"/>
              </a:ext>
            </a:extLst>
          </p:cNvPr>
          <p:cNvGrpSpPr/>
          <p:nvPr/>
        </p:nvGrpSpPr>
        <p:grpSpPr>
          <a:xfrm>
            <a:off x="341113" y="429633"/>
            <a:ext cx="914479" cy="914479"/>
            <a:chOff x="1381787" y="1809941"/>
            <a:chExt cx="914479" cy="914479"/>
          </a:xfrm>
        </p:grpSpPr>
        <p:pic>
          <p:nvPicPr>
            <p:cNvPr id="4" name="Obrázek 3">
              <a:extLst>
                <a:ext uri="{FF2B5EF4-FFF2-40B4-BE49-F238E27FC236}">
                  <a16:creationId xmlns:a16="http://schemas.microsoft.com/office/drawing/2014/main" id="{9BF0C141-BEDE-4A2D-7BCB-498EFADA43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1787" y="1809941"/>
              <a:ext cx="914479" cy="914479"/>
            </a:xfrm>
            <a:prstGeom prst="rect">
              <a:avLst/>
            </a:prstGeom>
          </p:spPr>
        </p:pic>
        <p:pic>
          <p:nvPicPr>
            <p:cNvPr id="5" name="Grafický objekt 4">
              <a:extLst>
                <a:ext uri="{FF2B5EF4-FFF2-40B4-BE49-F238E27FC236}">
                  <a16:creationId xmlns:a16="http://schemas.microsoft.com/office/drawing/2014/main" id="{04F23FA0-DA3B-EEAD-1A22-8313BA2BDC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2009314"/>
              <a:ext cx="487317" cy="540000"/>
            </a:xfrm>
            <a:prstGeom prst="rect">
              <a:avLst/>
            </a:prstGeom>
          </p:spPr>
        </p:pic>
      </p:grpSp>
      <p:sp>
        <p:nvSpPr>
          <p:cNvPr id="6" name="Google Shape;479;p38">
            <a:extLst>
              <a:ext uri="{FF2B5EF4-FFF2-40B4-BE49-F238E27FC236}">
                <a16:creationId xmlns:a16="http://schemas.microsoft.com/office/drawing/2014/main" id="{CF26BC42-619E-5DCB-33CA-1909267908C5}"/>
              </a:ext>
            </a:extLst>
          </p:cNvPr>
          <p:cNvSpPr txBox="1">
            <a:spLocks/>
          </p:cNvSpPr>
          <p:nvPr/>
        </p:nvSpPr>
        <p:spPr>
          <a:xfrm>
            <a:off x="1484426" y="751495"/>
            <a:ext cx="5236800"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cs-CZ" dirty="0"/>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osvětlení</a:t>
            </a:r>
          </a:p>
        </p:txBody>
      </p:sp>
      <p:sp>
        <p:nvSpPr>
          <p:cNvPr id="7" name="Google Shape;481;p38">
            <a:extLst>
              <a:ext uri="{FF2B5EF4-FFF2-40B4-BE49-F238E27FC236}">
                <a16:creationId xmlns:a16="http://schemas.microsoft.com/office/drawing/2014/main" id="{C1DA3F17-91D2-3615-F7B6-6B27E3101581}"/>
              </a:ext>
            </a:extLst>
          </p:cNvPr>
          <p:cNvSpPr txBox="1">
            <a:spLocks/>
          </p:cNvSpPr>
          <p:nvPr/>
        </p:nvSpPr>
        <p:spPr>
          <a:xfrm>
            <a:off x="1484426" y="450117"/>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Prompt</a:t>
            </a:r>
          </a:p>
        </p:txBody>
      </p:sp>
      <p:sp>
        <p:nvSpPr>
          <p:cNvPr id="10" name="Google Shape;442;p35">
            <a:extLst>
              <a:ext uri="{FF2B5EF4-FFF2-40B4-BE49-F238E27FC236}">
                <a16:creationId xmlns:a16="http://schemas.microsoft.com/office/drawing/2014/main" id="{0D93A061-7ACC-6AB3-8AF3-633179A44392}"/>
              </a:ext>
            </a:extLst>
          </p:cNvPr>
          <p:cNvSpPr txBox="1">
            <a:spLocks/>
          </p:cNvSpPr>
          <p:nvPr/>
        </p:nvSpPr>
        <p:spPr>
          <a:xfrm>
            <a:off x="541625" y="1540342"/>
            <a:ext cx="3120600" cy="2074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200"/>
              </a:spcAft>
              <a:buClr>
                <a:schemeClr val="bg1"/>
              </a:buClr>
              <a:buSzPct val="100000"/>
              <a:buFont typeface="Lato" panose="020F0502020204030203" pitchFamily="34" charset="0"/>
              <a:buChar char="•"/>
            </a:pPr>
            <a:r>
              <a:rPr lang="cs-CZ" sz="1400" dirty="0"/>
              <a:t>základní faktor</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vliv na celkový vzhled, náladu a atmosféru</a:t>
            </a:r>
          </a:p>
        </p:txBody>
      </p:sp>
      <p:pic>
        <p:nvPicPr>
          <p:cNvPr id="9" name="Obrázek 8">
            <a:extLst>
              <a:ext uri="{FF2B5EF4-FFF2-40B4-BE49-F238E27FC236}">
                <a16:creationId xmlns:a16="http://schemas.microsoft.com/office/drawing/2014/main" id="{84CEE73F-01D6-AE23-3A27-4ABBB73FFEFA}"/>
              </a:ext>
            </a:extLst>
          </p:cNvPr>
          <p:cNvPicPr>
            <a:picLocks noChangeAspect="1"/>
          </p:cNvPicPr>
          <p:nvPr/>
        </p:nvPicPr>
        <p:blipFill>
          <a:blip r:embed="rId7"/>
          <a:srcRect/>
          <a:stretch/>
        </p:blipFill>
        <p:spPr>
          <a:xfrm>
            <a:off x="4000500" y="0"/>
            <a:ext cx="5143500" cy="5143500"/>
          </a:xfrm>
          <a:prstGeom prst="rect">
            <a:avLst/>
          </a:prstGeom>
        </p:spPr>
      </p:pic>
      <p:sp>
        <p:nvSpPr>
          <p:cNvPr id="11" name="Google Shape;442;p35">
            <a:extLst>
              <a:ext uri="{FF2B5EF4-FFF2-40B4-BE49-F238E27FC236}">
                <a16:creationId xmlns:a16="http://schemas.microsoft.com/office/drawing/2014/main" id="{59A9B443-FD16-0F88-38D1-4889AE049ADE}"/>
              </a:ext>
            </a:extLst>
          </p:cNvPr>
          <p:cNvSpPr txBox="1">
            <a:spLocks/>
          </p:cNvSpPr>
          <p:nvPr/>
        </p:nvSpPr>
        <p:spPr>
          <a:xfrm>
            <a:off x="541625" y="3818197"/>
            <a:ext cx="3120600" cy="54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gn="l">
              <a:lnSpc>
                <a:spcPct val="130000"/>
              </a:lnSpc>
              <a:buClr>
                <a:schemeClr val="bg1"/>
              </a:buClr>
              <a:buSzPct val="100000"/>
            </a:pPr>
            <a:r>
              <a:rPr lang="en-US" sz="1200" b="1" i="1" dirty="0"/>
              <a:t>Prompt: </a:t>
            </a:r>
            <a:r>
              <a:rPr lang="en-US" sz="1200" i="1" dirty="0"/>
              <a:t>queen with blue dress, crown, sitting on red throne, young, beautiful, powerfull</a:t>
            </a:r>
            <a:r>
              <a:rPr lang="cs-CZ" sz="1200" i="1" dirty="0"/>
              <a:t>,</a:t>
            </a:r>
            <a:endParaRPr lang="cs-CZ" dirty="0"/>
          </a:p>
        </p:txBody>
      </p:sp>
    </p:spTree>
    <p:extLst>
      <p:ext uri="{BB962C8B-B14F-4D97-AF65-F5344CB8AC3E}">
        <p14:creationId xmlns:p14="http://schemas.microsoft.com/office/powerpoint/2010/main" val="200520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6" name="Skupina 15">
            <a:extLst>
              <a:ext uri="{FF2B5EF4-FFF2-40B4-BE49-F238E27FC236}">
                <a16:creationId xmlns:a16="http://schemas.microsoft.com/office/drawing/2014/main" id="{ED68A5FA-D81D-4882-703F-1C9CB75623EA}"/>
              </a:ext>
            </a:extLst>
          </p:cNvPr>
          <p:cNvGrpSpPr/>
          <p:nvPr/>
        </p:nvGrpSpPr>
        <p:grpSpPr>
          <a:xfrm>
            <a:off x="341112" y="429632"/>
            <a:ext cx="914479" cy="914479"/>
            <a:chOff x="1382012" y="3222717"/>
            <a:chExt cx="914479" cy="914479"/>
          </a:xfrm>
        </p:grpSpPr>
        <p:pic>
          <p:nvPicPr>
            <p:cNvPr id="17" name="Obrázek 16">
              <a:extLst>
                <a:ext uri="{FF2B5EF4-FFF2-40B4-BE49-F238E27FC236}">
                  <a16:creationId xmlns:a16="http://schemas.microsoft.com/office/drawing/2014/main" id="{CE5C887D-0AA1-5F31-C301-EAD397168EE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2012" y="3222717"/>
              <a:ext cx="914479" cy="914479"/>
            </a:xfrm>
            <a:prstGeom prst="rect">
              <a:avLst/>
            </a:prstGeom>
          </p:spPr>
        </p:pic>
        <p:pic>
          <p:nvPicPr>
            <p:cNvPr id="18" name="Grafický objekt 17">
              <a:extLst>
                <a:ext uri="{FF2B5EF4-FFF2-40B4-BE49-F238E27FC236}">
                  <a16:creationId xmlns:a16="http://schemas.microsoft.com/office/drawing/2014/main" id="{B705DDF2-A45F-C8A7-D265-51BCA6A307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3423018"/>
              <a:ext cx="487317" cy="540000"/>
            </a:xfrm>
            <a:prstGeom prst="rect">
              <a:avLst/>
            </a:prstGeom>
          </p:spPr>
        </p:pic>
      </p:grpSp>
      <p:sp>
        <p:nvSpPr>
          <p:cNvPr id="6" name="Google Shape;479;p38">
            <a:extLst>
              <a:ext uri="{FF2B5EF4-FFF2-40B4-BE49-F238E27FC236}">
                <a16:creationId xmlns:a16="http://schemas.microsoft.com/office/drawing/2014/main" id="{CF26BC42-619E-5DCB-33CA-1909267908C5}"/>
              </a:ext>
            </a:extLst>
          </p:cNvPr>
          <p:cNvSpPr txBox="1">
            <a:spLocks/>
          </p:cNvSpPr>
          <p:nvPr/>
        </p:nvSpPr>
        <p:spPr>
          <a:xfrm>
            <a:off x="1484426" y="751495"/>
            <a:ext cx="5236800"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cs-CZ" b="1" dirty="0">
                <a:solidFill>
                  <a:schemeClr val="bg1"/>
                </a:solidFill>
              </a:rPr>
              <a:t>=</a:t>
            </a:r>
            <a:r>
              <a:rPr lang="cs-CZ" dirty="0">
                <a:solidFill>
                  <a:schemeClr val="accent6"/>
                </a:solidFill>
                <a:latin typeface="Loto"/>
              </a:rPr>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t</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sym typeface="Lato"/>
              </a:rPr>
              <a:t>extový popis toho</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 co </a:t>
            </a:r>
            <a:r>
              <a:rPr lang="cs-CZ" dirty="0">
                <a:solidFill>
                  <a:schemeClr val="accent6"/>
                </a:solidFill>
                <a:latin typeface="Lato" panose="020F0502020204030203" pitchFamily="34" charset="0"/>
                <a:ea typeface="Lato" panose="020F0502020204030203" pitchFamily="34" charset="0"/>
                <a:cs typeface="Lato" panose="020F0502020204030203" pitchFamily="34" charset="0"/>
              </a:rPr>
              <a:t>nemá</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 být vygenerováno</a:t>
            </a:r>
          </a:p>
          <a:p>
            <a:pPr>
              <a:buClr>
                <a:schemeClr val="bg1"/>
              </a:buClr>
            </a:pPr>
            <a:endParaRPr lang="cs-CZ" b="0" dirty="0">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7" name="Google Shape;481;p38">
            <a:extLst>
              <a:ext uri="{FF2B5EF4-FFF2-40B4-BE49-F238E27FC236}">
                <a16:creationId xmlns:a16="http://schemas.microsoft.com/office/drawing/2014/main" id="{C1DA3F17-91D2-3615-F7B6-6B27E3101581}"/>
              </a:ext>
            </a:extLst>
          </p:cNvPr>
          <p:cNvSpPr txBox="1">
            <a:spLocks/>
          </p:cNvSpPr>
          <p:nvPr/>
        </p:nvSpPr>
        <p:spPr>
          <a:xfrm>
            <a:off x="1484426" y="450117"/>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Negative prompt</a:t>
            </a:r>
          </a:p>
        </p:txBody>
      </p:sp>
      <p:sp>
        <p:nvSpPr>
          <p:cNvPr id="10" name="Google Shape;442;p35">
            <a:extLst>
              <a:ext uri="{FF2B5EF4-FFF2-40B4-BE49-F238E27FC236}">
                <a16:creationId xmlns:a16="http://schemas.microsoft.com/office/drawing/2014/main" id="{0D93A061-7ACC-6AB3-8AF3-633179A44392}"/>
              </a:ext>
            </a:extLst>
          </p:cNvPr>
          <p:cNvSpPr txBox="1">
            <a:spLocks/>
          </p:cNvSpPr>
          <p:nvPr/>
        </p:nvSpPr>
        <p:spPr>
          <a:xfrm>
            <a:off x="541625" y="1540343"/>
            <a:ext cx="7968132" cy="14596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200"/>
              </a:spcAft>
              <a:buClr>
                <a:schemeClr val="bg1"/>
              </a:buClr>
              <a:buSzPct val="100000"/>
              <a:buFont typeface="Lato" panose="020F0502020204030203" pitchFamily="34" charset="0"/>
              <a:buChar char="•"/>
            </a:pPr>
            <a:r>
              <a:rPr lang="cs-CZ" sz="1400" dirty="0"/>
              <a:t>zabraňuje vzniku mutací, deformací, malformací, duplikátů a jiných nežádoucích prvků</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přispívá také ke zlepšení kvality, kompozice a estetického dojmu</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některé obrázky lze generovat pouze s pomocí negativních promptů</a:t>
            </a:r>
            <a:br>
              <a:rPr lang="cs-CZ" sz="1400" dirty="0"/>
            </a:br>
            <a:r>
              <a:rPr lang="cs-CZ" sz="1400" b="1" dirty="0">
                <a:solidFill>
                  <a:schemeClr val="bg1"/>
                </a:solidFill>
              </a:rPr>
              <a:t>→</a:t>
            </a:r>
            <a:r>
              <a:rPr lang="cs-CZ" sz="1400" dirty="0"/>
              <a:t> lidé (viz „mocná královna“), zvířata</a:t>
            </a:r>
          </a:p>
        </p:txBody>
      </p:sp>
      <p:pic>
        <p:nvPicPr>
          <p:cNvPr id="12" name="Obrázek 11">
            <a:extLst>
              <a:ext uri="{FF2B5EF4-FFF2-40B4-BE49-F238E27FC236}">
                <a16:creationId xmlns:a16="http://schemas.microsoft.com/office/drawing/2014/main" id="{E7193E66-0C58-B514-AB8E-E38F9737F11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456975" y="5340772"/>
            <a:ext cx="2520000" cy="2520000"/>
          </a:xfrm>
          <a:prstGeom prst="rect">
            <a:avLst/>
          </a:prstGeom>
          <a:noFill/>
        </p:spPr>
      </p:pic>
      <p:pic>
        <p:nvPicPr>
          <p:cNvPr id="13" name="Obrázek 12">
            <a:extLst>
              <a:ext uri="{FF2B5EF4-FFF2-40B4-BE49-F238E27FC236}">
                <a16:creationId xmlns:a16="http://schemas.microsoft.com/office/drawing/2014/main" id="{474E4BA8-24D4-50C9-FAE6-511F5B9BAB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3312000" y="5340772"/>
            <a:ext cx="2520000" cy="2520000"/>
          </a:xfrm>
          <a:prstGeom prst="rect">
            <a:avLst/>
          </a:prstGeom>
          <a:noFill/>
        </p:spPr>
      </p:pic>
      <p:pic>
        <p:nvPicPr>
          <p:cNvPr id="14" name="Obrázek 13">
            <a:extLst>
              <a:ext uri="{FF2B5EF4-FFF2-40B4-BE49-F238E27FC236}">
                <a16:creationId xmlns:a16="http://schemas.microsoft.com/office/drawing/2014/main" id="{42487D28-62A5-0871-AC1D-A86631ED038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67025" y="5340772"/>
            <a:ext cx="2520000" cy="2520000"/>
          </a:xfrm>
          <a:prstGeom prst="rect">
            <a:avLst/>
          </a:prstGeom>
          <a:noFill/>
        </p:spPr>
      </p:pic>
      <p:sp>
        <p:nvSpPr>
          <p:cNvPr id="22" name="Google Shape;442;p35">
            <a:extLst>
              <a:ext uri="{FF2B5EF4-FFF2-40B4-BE49-F238E27FC236}">
                <a16:creationId xmlns:a16="http://schemas.microsoft.com/office/drawing/2014/main" id="{4B4B8BBB-2377-8AE5-6F46-573428B7EF08}"/>
              </a:ext>
            </a:extLst>
          </p:cNvPr>
          <p:cNvSpPr txBox="1">
            <a:spLocks/>
          </p:cNvSpPr>
          <p:nvPr/>
        </p:nvSpPr>
        <p:spPr>
          <a:xfrm>
            <a:off x="456975" y="7987665"/>
            <a:ext cx="2520000" cy="54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nSpc>
                <a:spcPct val="130000"/>
              </a:lnSpc>
              <a:buClr>
                <a:schemeClr val="bg1"/>
              </a:buClr>
              <a:buSzPct val="100000"/>
            </a:pPr>
            <a:r>
              <a:rPr lang="en-US" sz="1200" i="1" dirty="0"/>
              <a:t>bez </a:t>
            </a:r>
            <a:r>
              <a:rPr lang="cs-CZ" sz="1200" i="1" dirty="0">
                <a:solidFill>
                  <a:srgbClr val="F88B08"/>
                </a:solidFill>
              </a:rPr>
              <a:t>„</a:t>
            </a:r>
            <a:r>
              <a:rPr lang="en-US" sz="1200" i="1" dirty="0">
                <a:solidFill>
                  <a:srgbClr val="F88B08"/>
                </a:solidFill>
              </a:rPr>
              <a:t>without necklace</a:t>
            </a:r>
            <a:r>
              <a:rPr lang="cs-CZ" sz="1200" i="1" dirty="0">
                <a:solidFill>
                  <a:srgbClr val="F88B08"/>
                </a:solidFill>
              </a:rPr>
              <a:t>“</a:t>
            </a:r>
            <a:r>
              <a:rPr lang="en-US" sz="1200" i="1" dirty="0">
                <a:solidFill>
                  <a:srgbClr val="F88B08"/>
                </a:solidFill>
              </a:rPr>
              <a:t> </a:t>
            </a:r>
            <a:r>
              <a:rPr lang="en-US" sz="1200" i="1" dirty="0"/>
              <a:t>v </a:t>
            </a:r>
            <a:r>
              <a:rPr lang="en-US" sz="1200" i="1" dirty="0" err="1"/>
              <a:t>promptu</a:t>
            </a:r>
            <a:endParaRPr lang="cs-CZ" dirty="0"/>
          </a:p>
        </p:txBody>
      </p:sp>
      <p:sp>
        <p:nvSpPr>
          <p:cNvPr id="23" name="Google Shape;442;p35">
            <a:extLst>
              <a:ext uri="{FF2B5EF4-FFF2-40B4-BE49-F238E27FC236}">
                <a16:creationId xmlns:a16="http://schemas.microsoft.com/office/drawing/2014/main" id="{D5A19B58-B8DD-D471-5876-7B97C3CD8531}"/>
              </a:ext>
            </a:extLst>
          </p:cNvPr>
          <p:cNvSpPr txBox="1">
            <a:spLocks/>
          </p:cNvSpPr>
          <p:nvPr/>
        </p:nvSpPr>
        <p:spPr>
          <a:xfrm>
            <a:off x="3311999" y="7987665"/>
            <a:ext cx="2520001" cy="54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nSpc>
                <a:spcPct val="130000"/>
              </a:lnSpc>
              <a:buClr>
                <a:schemeClr val="bg1"/>
              </a:buClr>
              <a:buSzPct val="100000"/>
            </a:pPr>
            <a:r>
              <a:rPr lang="cs-CZ" sz="1200" i="1" dirty="0"/>
              <a:t>s</a:t>
            </a:r>
            <a:r>
              <a:rPr lang="en-US" sz="1200" i="1" dirty="0"/>
              <a:t> </a:t>
            </a:r>
            <a:r>
              <a:rPr lang="cs-CZ" sz="1200" i="1" dirty="0">
                <a:solidFill>
                  <a:srgbClr val="F88B08"/>
                </a:solidFill>
              </a:rPr>
              <a:t>„</a:t>
            </a:r>
            <a:r>
              <a:rPr lang="en-US" sz="1200" i="1" dirty="0">
                <a:solidFill>
                  <a:srgbClr val="F88B08"/>
                </a:solidFill>
              </a:rPr>
              <a:t>without necklace</a:t>
            </a:r>
            <a:r>
              <a:rPr lang="cs-CZ" sz="1200" i="1" dirty="0">
                <a:solidFill>
                  <a:srgbClr val="F88B08"/>
                </a:solidFill>
              </a:rPr>
              <a:t>“</a:t>
            </a:r>
            <a:r>
              <a:rPr lang="en-US" sz="1200" i="1" dirty="0">
                <a:solidFill>
                  <a:srgbClr val="F88B08"/>
                </a:solidFill>
              </a:rPr>
              <a:t> </a:t>
            </a:r>
            <a:r>
              <a:rPr lang="en-US" sz="1200" i="1" dirty="0"/>
              <a:t>v </a:t>
            </a:r>
            <a:r>
              <a:rPr lang="en-US" sz="1200" i="1" dirty="0" err="1"/>
              <a:t>promptu</a:t>
            </a:r>
            <a:endParaRPr lang="cs-CZ" dirty="0"/>
          </a:p>
        </p:txBody>
      </p:sp>
      <p:sp>
        <p:nvSpPr>
          <p:cNvPr id="24" name="Google Shape;442;p35">
            <a:extLst>
              <a:ext uri="{FF2B5EF4-FFF2-40B4-BE49-F238E27FC236}">
                <a16:creationId xmlns:a16="http://schemas.microsoft.com/office/drawing/2014/main" id="{3B4253F9-F51F-5A3F-78D7-5354667CFD03}"/>
              </a:ext>
            </a:extLst>
          </p:cNvPr>
          <p:cNvSpPr txBox="1">
            <a:spLocks/>
          </p:cNvSpPr>
          <p:nvPr/>
        </p:nvSpPr>
        <p:spPr>
          <a:xfrm>
            <a:off x="6167024" y="7987665"/>
            <a:ext cx="2520001" cy="54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nSpc>
                <a:spcPct val="130000"/>
              </a:lnSpc>
              <a:buClr>
                <a:schemeClr val="bg1"/>
              </a:buClr>
              <a:buSzPct val="100000"/>
            </a:pPr>
            <a:r>
              <a:rPr lang="cs-CZ" sz="1200" i="1" dirty="0"/>
              <a:t>s</a:t>
            </a:r>
            <a:r>
              <a:rPr lang="en-US" sz="1200" i="1" dirty="0"/>
              <a:t> </a:t>
            </a:r>
            <a:r>
              <a:rPr lang="cs-CZ" sz="1200" i="1" dirty="0">
                <a:solidFill>
                  <a:srgbClr val="F88B08"/>
                </a:solidFill>
              </a:rPr>
              <a:t>„</a:t>
            </a:r>
            <a:r>
              <a:rPr lang="en-US" sz="1200" i="1" dirty="0">
                <a:solidFill>
                  <a:srgbClr val="F88B08"/>
                </a:solidFill>
              </a:rPr>
              <a:t>necklace</a:t>
            </a:r>
            <a:r>
              <a:rPr lang="cs-CZ" sz="1200" i="1" dirty="0">
                <a:solidFill>
                  <a:srgbClr val="F88B08"/>
                </a:solidFill>
              </a:rPr>
              <a:t>“</a:t>
            </a:r>
            <a:r>
              <a:rPr lang="en-US" sz="1200" i="1" dirty="0">
                <a:solidFill>
                  <a:srgbClr val="F88B08"/>
                </a:solidFill>
              </a:rPr>
              <a:t> </a:t>
            </a:r>
            <a:r>
              <a:rPr lang="en-US" sz="1200" i="1" dirty="0"/>
              <a:t>v </a:t>
            </a:r>
            <a:r>
              <a:rPr lang="cs-CZ" sz="1200" i="1" dirty="0"/>
              <a:t>negativním </a:t>
            </a:r>
            <a:r>
              <a:rPr lang="en-US" sz="1200" i="1" dirty="0" err="1"/>
              <a:t>promptu</a:t>
            </a:r>
            <a:endParaRPr lang="cs-CZ" dirty="0"/>
          </a:p>
        </p:txBody>
      </p:sp>
    </p:spTree>
    <p:extLst>
      <p:ext uri="{BB962C8B-B14F-4D97-AF65-F5344CB8AC3E}">
        <p14:creationId xmlns:p14="http://schemas.microsoft.com/office/powerpoint/2010/main" val="216202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6" name="Skupina 25">
            <a:extLst>
              <a:ext uri="{FF2B5EF4-FFF2-40B4-BE49-F238E27FC236}">
                <a16:creationId xmlns:a16="http://schemas.microsoft.com/office/drawing/2014/main" id="{6123744F-17A8-1D06-9CE5-447C4224BF1C}"/>
              </a:ext>
            </a:extLst>
          </p:cNvPr>
          <p:cNvGrpSpPr/>
          <p:nvPr/>
        </p:nvGrpSpPr>
        <p:grpSpPr>
          <a:xfrm>
            <a:off x="341113" y="-3811241"/>
            <a:ext cx="914479" cy="914479"/>
            <a:chOff x="1381787" y="1809941"/>
            <a:chExt cx="914479" cy="914479"/>
          </a:xfrm>
        </p:grpSpPr>
        <p:pic>
          <p:nvPicPr>
            <p:cNvPr id="27" name="Obrázek 26">
              <a:extLst>
                <a:ext uri="{FF2B5EF4-FFF2-40B4-BE49-F238E27FC236}">
                  <a16:creationId xmlns:a16="http://schemas.microsoft.com/office/drawing/2014/main" id="{9AA892CC-3A1A-A6CD-50D2-6C8319B07C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1787" y="1809941"/>
              <a:ext cx="914479" cy="914479"/>
            </a:xfrm>
            <a:prstGeom prst="rect">
              <a:avLst/>
            </a:prstGeom>
          </p:spPr>
        </p:pic>
        <p:pic>
          <p:nvPicPr>
            <p:cNvPr id="28" name="Grafický objekt 27">
              <a:extLst>
                <a:ext uri="{FF2B5EF4-FFF2-40B4-BE49-F238E27FC236}">
                  <a16:creationId xmlns:a16="http://schemas.microsoft.com/office/drawing/2014/main" id="{BDB8BE9B-DC15-A9E1-FD43-242415E9D0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2009314"/>
              <a:ext cx="487317" cy="540000"/>
            </a:xfrm>
            <a:prstGeom prst="rect">
              <a:avLst/>
            </a:prstGeom>
          </p:spPr>
        </p:pic>
      </p:grpSp>
      <p:sp>
        <p:nvSpPr>
          <p:cNvPr id="29" name="Google Shape;479;p38">
            <a:extLst>
              <a:ext uri="{FF2B5EF4-FFF2-40B4-BE49-F238E27FC236}">
                <a16:creationId xmlns:a16="http://schemas.microsoft.com/office/drawing/2014/main" id="{730EB85B-B8D2-9593-ADD2-049E5A9499B6}"/>
              </a:ext>
            </a:extLst>
          </p:cNvPr>
          <p:cNvSpPr txBox="1">
            <a:spLocks/>
          </p:cNvSpPr>
          <p:nvPr/>
        </p:nvSpPr>
        <p:spPr>
          <a:xfrm>
            <a:off x="1484426" y="-3489379"/>
            <a:ext cx="5236800"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cs-CZ" b="1" dirty="0">
                <a:solidFill>
                  <a:schemeClr val="bg1"/>
                </a:solidFill>
              </a:rPr>
              <a:t>=</a:t>
            </a:r>
            <a:r>
              <a:rPr lang="cs-CZ" dirty="0">
                <a:solidFill>
                  <a:schemeClr val="accent6"/>
                </a:solidFill>
                <a:latin typeface="Loto"/>
              </a:rPr>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t</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sym typeface="Lato"/>
              </a:rPr>
              <a:t>extový popis toho</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 co </a:t>
            </a:r>
            <a:r>
              <a:rPr lang="cs-CZ" dirty="0">
                <a:solidFill>
                  <a:schemeClr val="accent6"/>
                </a:solidFill>
                <a:latin typeface="Lato" panose="020F0502020204030203" pitchFamily="34" charset="0"/>
                <a:ea typeface="Lato" panose="020F0502020204030203" pitchFamily="34" charset="0"/>
                <a:cs typeface="Lato" panose="020F0502020204030203" pitchFamily="34" charset="0"/>
              </a:rPr>
              <a:t>nemá</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 být vygenerováno</a:t>
            </a:r>
          </a:p>
          <a:p>
            <a:pPr>
              <a:buClr>
                <a:schemeClr val="bg1"/>
              </a:buClr>
            </a:pPr>
            <a:endParaRPr lang="cs-CZ" b="0" dirty="0">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30" name="Google Shape;481;p38">
            <a:extLst>
              <a:ext uri="{FF2B5EF4-FFF2-40B4-BE49-F238E27FC236}">
                <a16:creationId xmlns:a16="http://schemas.microsoft.com/office/drawing/2014/main" id="{0FDA4FE5-448F-08D4-E668-21CF4799DDA0}"/>
              </a:ext>
            </a:extLst>
          </p:cNvPr>
          <p:cNvSpPr txBox="1">
            <a:spLocks/>
          </p:cNvSpPr>
          <p:nvPr/>
        </p:nvSpPr>
        <p:spPr>
          <a:xfrm>
            <a:off x="1484426" y="-3790757"/>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Negative prompt</a:t>
            </a:r>
          </a:p>
        </p:txBody>
      </p:sp>
      <p:sp>
        <p:nvSpPr>
          <p:cNvPr id="31" name="Google Shape;442;p35">
            <a:extLst>
              <a:ext uri="{FF2B5EF4-FFF2-40B4-BE49-F238E27FC236}">
                <a16:creationId xmlns:a16="http://schemas.microsoft.com/office/drawing/2014/main" id="{37FCE1F5-97C5-4A0A-AADB-33C4541CBDCC}"/>
              </a:ext>
            </a:extLst>
          </p:cNvPr>
          <p:cNvSpPr txBox="1">
            <a:spLocks/>
          </p:cNvSpPr>
          <p:nvPr/>
        </p:nvSpPr>
        <p:spPr>
          <a:xfrm>
            <a:off x="541625" y="-2700531"/>
            <a:ext cx="7968132" cy="14596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200"/>
              </a:spcAft>
              <a:buClr>
                <a:schemeClr val="bg1"/>
              </a:buClr>
              <a:buSzPct val="100000"/>
              <a:buFont typeface="Lato" panose="020F0502020204030203" pitchFamily="34" charset="0"/>
              <a:buChar char="•"/>
            </a:pPr>
            <a:r>
              <a:rPr lang="cs-CZ" sz="1400" dirty="0"/>
              <a:t>zabraňuje vzniku mutací, deformací, malformací, duplikátů a jiných nežádoucích prvků</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přispívá také ke zlepšení kvality, kompozice a estetického dojmu</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některé obrázky lze generovat pouze s pomocí negativních promptů</a:t>
            </a:r>
            <a:br>
              <a:rPr lang="cs-CZ" sz="1400" dirty="0"/>
            </a:br>
            <a:r>
              <a:rPr lang="cs-CZ" sz="1400" b="1" dirty="0">
                <a:solidFill>
                  <a:schemeClr val="bg1"/>
                </a:solidFill>
              </a:rPr>
              <a:t>→</a:t>
            </a:r>
            <a:r>
              <a:rPr lang="cs-CZ" sz="1400" dirty="0"/>
              <a:t> lidé (viz „mocná královna“), zvířata</a:t>
            </a:r>
          </a:p>
        </p:txBody>
      </p:sp>
      <p:pic>
        <p:nvPicPr>
          <p:cNvPr id="32" name="Obrázek 31">
            <a:extLst>
              <a:ext uri="{FF2B5EF4-FFF2-40B4-BE49-F238E27FC236}">
                <a16:creationId xmlns:a16="http://schemas.microsoft.com/office/drawing/2014/main" id="{7DC3E89B-C14E-3250-D365-5758E828A6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456975" y="1099898"/>
            <a:ext cx="2520000" cy="2520000"/>
          </a:xfrm>
          <a:prstGeom prst="rect">
            <a:avLst/>
          </a:prstGeom>
          <a:noFill/>
        </p:spPr>
      </p:pic>
      <p:pic>
        <p:nvPicPr>
          <p:cNvPr id="33" name="Obrázek 32">
            <a:extLst>
              <a:ext uri="{FF2B5EF4-FFF2-40B4-BE49-F238E27FC236}">
                <a16:creationId xmlns:a16="http://schemas.microsoft.com/office/drawing/2014/main" id="{167AB258-471D-F3F4-615F-C1F325D153E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bwMode="auto">
          <a:xfrm>
            <a:off x="3312000" y="1099898"/>
            <a:ext cx="2520000" cy="2520000"/>
          </a:xfrm>
          <a:prstGeom prst="rect">
            <a:avLst/>
          </a:prstGeom>
          <a:noFill/>
        </p:spPr>
      </p:pic>
      <p:pic>
        <p:nvPicPr>
          <p:cNvPr id="34" name="Obrázek 33">
            <a:extLst>
              <a:ext uri="{FF2B5EF4-FFF2-40B4-BE49-F238E27FC236}">
                <a16:creationId xmlns:a16="http://schemas.microsoft.com/office/drawing/2014/main" id="{93505D3C-DCD9-5C98-4954-86ECCD894F7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67025" y="1099898"/>
            <a:ext cx="2520000" cy="2520000"/>
          </a:xfrm>
          <a:prstGeom prst="rect">
            <a:avLst/>
          </a:prstGeom>
          <a:noFill/>
        </p:spPr>
      </p:pic>
      <p:sp>
        <p:nvSpPr>
          <p:cNvPr id="35" name="Google Shape;442;p35">
            <a:extLst>
              <a:ext uri="{FF2B5EF4-FFF2-40B4-BE49-F238E27FC236}">
                <a16:creationId xmlns:a16="http://schemas.microsoft.com/office/drawing/2014/main" id="{1320B561-6290-C426-ACCF-3DFE9E399BED}"/>
              </a:ext>
            </a:extLst>
          </p:cNvPr>
          <p:cNvSpPr txBox="1">
            <a:spLocks/>
          </p:cNvSpPr>
          <p:nvPr/>
        </p:nvSpPr>
        <p:spPr>
          <a:xfrm>
            <a:off x="456975" y="3751727"/>
            <a:ext cx="2520000" cy="54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nSpc>
                <a:spcPct val="130000"/>
              </a:lnSpc>
              <a:buClr>
                <a:schemeClr val="bg1"/>
              </a:buClr>
              <a:buSzPct val="100000"/>
            </a:pPr>
            <a:r>
              <a:rPr lang="en-US" sz="1200" i="1" dirty="0"/>
              <a:t>bez </a:t>
            </a:r>
            <a:r>
              <a:rPr lang="cs-CZ" sz="1200" i="1" dirty="0">
                <a:solidFill>
                  <a:srgbClr val="F88B08"/>
                </a:solidFill>
              </a:rPr>
              <a:t>„</a:t>
            </a:r>
            <a:r>
              <a:rPr lang="en-US" sz="1200" i="1" dirty="0">
                <a:solidFill>
                  <a:srgbClr val="F88B08"/>
                </a:solidFill>
              </a:rPr>
              <a:t>without necklace</a:t>
            </a:r>
            <a:r>
              <a:rPr lang="cs-CZ" sz="1200" i="1" dirty="0">
                <a:solidFill>
                  <a:srgbClr val="F88B08"/>
                </a:solidFill>
              </a:rPr>
              <a:t>“</a:t>
            </a:r>
            <a:r>
              <a:rPr lang="en-US" sz="1200" i="1" dirty="0">
                <a:solidFill>
                  <a:srgbClr val="F88B08"/>
                </a:solidFill>
              </a:rPr>
              <a:t> </a:t>
            </a:r>
            <a:r>
              <a:rPr lang="en-US" sz="1200" i="1" dirty="0"/>
              <a:t>v </a:t>
            </a:r>
            <a:r>
              <a:rPr lang="en-US" sz="1200" i="1" dirty="0" err="1"/>
              <a:t>promptu</a:t>
            </a:r>
            <a:endParaRPr lang="cs-CZ" dirty="0"/>
          </a:p>
        </p:txBody>
      </p:sp>
      <p:sp>
        <p:nvSpPr>
          <p:cNvPr id="36" name="Google Shape;442;p35">
            <a:extLst>
              <a:ext uri="{FF2B5EF4-FFF2-40B4-BE49-F238E27FC236}">
                <a16:creationId xmlns:a16="http://schemas.microsoft.com/office/drawing/2014/main" id="{206961D2-1C85-D41B-BA3E-8B10D0B36BAA}"/>
              </a:ext>
            </a:extLst>
          </p:cNvPr>
          <p:cNvSpPr txBox="1">
            <a:spLocks/>
          </p:cNvSpPr>
          <p:nvPr/>
        </p:nvSpPr>
        <p:spPr>
          <a:xfrm>
            <a:off x="3311999" y="3751727"/>
            <a:ext cx="2520001" cy="54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nSpc>
                <a:spcPct val="130000"/>
              </a:lnSpc>
              <a:buClr>
                <a:schemeClr val="bg1"/>
              </a:buClr>
              <a:buSzPct val="100000"/>
            </a:pPr>
            <a:r>
              <a:rPr lang="cs-CZ" sz="1200" i="1" dirty="0"/>
              <a:t>s</a:t>
            </a:r>
            <a:r>
              <a:rPr lang="en-US" sz="1200" i="1" dirty="0"/>
              <a:t> </a:t>
            </a:r>
            <a:r>
              <a:rPr lang="cs-CZ" sz="1200" i="1" dirty="0">
                <a:solidFill>
                  <a:srgbClr val="F88B08"/>
                </a:solidFill>
              </a:rPr>
              <a:t>„</a:t>
            </a:r>
            <a:r>
              <a:rPr lang="en-US" sz="1200" i="1" dirty="0">
                <a:solidFill>
                  <a:srgbClr val="F88B08"/>
                </a:solidFill>
              </a:rPr>
              <a:t>without necklace</a:t>
            </a:r>
            <a:r>
              <a:rPr lang="cs-CZ" sz="1200" i="1" dirty="0">
                <a:solidFill>
                  <a:srgbClr val="F88B08"/>
                </a:solidFill>
              </a:rPr>
              <a:t>“</a:t>
            </a:r>
            <a:r>
              <a:rPr lang="en-US" sz="1200" i="1" dirty="0">
                <a:solidFill>
                  <a:srgbClr val="F88B08"/>
                </a:solidFill>
              </a:rPr>
              <a:t> </a:t>
            </a:r>
            <a:r>
              <a:rPr lang="en-US" sz="1200" i="1" dirty="0"/>
              <a:t>v </a:t>
            </a:r>
            <a:r>
              <a:rPr lang="en-US" sz="1200" i="1" dirty="0" err="1"/>
              <a:t>promptu</a:t>
            </a:r>
            <a:endParaRPr lang="cs-CZ" dirty="0"/>
          </a:p>
        </p:txBody>
      </p:sp>
      <p:sp>
        <p:nvSpPr>
          <p:cNvPr id="37" name="Google Shape;442;p35">
            <a:extLst>
              <a:ext uri="{FF2B5EF4-FFF2-40B4-BE49-F238E27FC236}">
                <a16:creationId xmlns:a16="http://schemas.microsoft.com/office/drawing/2014/main" id="{3E5159D0-BECE-90F7-4AC1-9A9AACC3D2D3}"/>
              </a:ext>
            </a:extLst>
          </p:cNvPr>
          <p:cNvSpPr txBox="1">
            <a:spLocks/>
          </p:cNvSpPr>
          <p:nvPr/>
        </p:nvSpPr>
        <p:spPr>
          <a:xfrm>
            <a:off x="6167024" y="3751727"/>
            <a:ext cx="2520001" cy="54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nSpc>
                <a:spcPct val="130000"/>
              </a:lnSpc>
              <a:buClr>
                <a:schemeClr val="bg1"/>
              </a:buClr>
              <a:buSzPct val="100000"/>
            </a:pPr>
            <a:r>
              <a:rPr lang="cs-CZ" sz="1200" i="1" dirty="0"/>
              <a:t>s</a:t>
            </a:r>
            <a:r>
              <a:rPr lang="en-US" sz="1200" i="1" dirty="0"/>
              <a:t> </a:t>
            </a:r>
            <a:r>
              <a:rPr lang="cs-CZ" sz="1200" i="1" dirty="0">
                <a:solidFill>
                  <a:srgbClr val="F88B08"/>
                </a:solidFill>
              </a:rPr>
              <a:t>„</a:t>
            </a:r>
            <a:r>
              <a:rPr lang="en-US" sz="1200" i="1" dirty="0">
                <a:solidFill>
                  <a:srgbClr val="F88B08"/>
                </a:solidFill>
              </a:rPr>
              <a:t>necklace</a:t>
            </a:r>
            <a:r>
              <a:rPr lang="cs-CZ" sz="1200" i="1" dirty="0">
                <a:solidFill>
                  <a:srgbClr val="F88B08"/>
                </a:solidFill>
              </a:rPr>
              <a:t>“</a:t>
            </a:r>
            <a:r>
              <a:rPr lang="en-US" sz="1200" i="1" dirty="0">
                <a:solidFill>
                  <a:srgbClr val="F88B08"/>
                </a:solidFill>
              </a:rPr>
              <a:t> </a:t>
            </a:r>
            <a:r>
              <a:rPr lang="en-US" sz="1200" i="1" dirty="0"/>
              <a:t>v </a:t>
            </a:r>
            <a:r>
              <a:rPr lang="cs-CZ" sz="1200" i="1" dirty="0"/>
              <a:t>negativním </a:t>
            </a:r>
            <a:r>
              <a:rPr lang="en-US" sz="1200" i="1" dirty="0" err="1"/>
              <a:t>promptu</a:t>
            </a:r>
            <a:endParaRPr lang="cs-CZ" dirty="0"/>
          </a:p>
        </p:txBody>
      </p:sp>
    </p:spTree>
    <p:extLst>
      <p:ext uri="{BB962C8B-B14F-4D97-AF65-F5344CB8AC3E}">
        <p14:creationId xmlns:p14="http://schemas.microsoft.com/office/powerpoint/2010/main" val="2136713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rázek 1">
            <a:extLst>
              <a:ext uri="{FF2B5EF4-FFF2-40B4-BE49-F238E27FC236}">
                <a16:creationId xmlns:a16="http://schemas.microsoft.com/office/drawing/2014/main" id="{F2BF68FA-1159-049F-6101-07103A7B0A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4793601" y="1810385"/>
            <a:ext cx="914479" cy="914479"/>
          </a:xfrm>
          <a:prstGeom prst="rect">
            <a:avLst/>
          </a:prstGeom>
        </p:spPr>
      </p:pic>
      <p:pic>
        <p:nvPicPr>
          <p:cNvPr id="3" name="Obrázek 2">
            <a:extLst>
              <a:ext uri="{FF2B5EF4-FFF2-40B4-BE49-F238E27FC236}">
                <a16:creationId xmlns:a16="http://schemas.microsoft.com/office/drawing/2014/main" id="{64D4E8AF-49DC-837C-BDE7-F813C435D81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4790527" y="3115206"/>
            <a:ext cx="914479" cy="914479"/>
          </a:xfrm>
          <a:prstGeom prst="rect">
            <a:avLst/>
          </a:prstGeom>
          <a:noFill/>
          <a:ln>
            <a:noFill/>
          </a:ln>
        </p:spPr>
      </p:pic>
      <p:pic>
        <p:nvPicPr>
          <p:cNvPr id="4" name="Obrázek 3">
            <a:extLst>
              <a:ext uri="{FF2B5EF4-FFF2-40B4-BE49-F238E27FC236}">
                <a16:creationId xmlns:a16="http://schemas.microsoft.com/office/drawing/2014/main" id="{A25071E5-60E1-2E1A-4CFD-FC0F5254B32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772576" y="3113260"/>
            <a:ext cx="914479" cy="914479"/>
          </a:xfrm>
          <a:prstGeom prst="rect">
            <a:avLst/>
          </a:prstGeom>
        </p:spPr>
      </p:pic>
      <p:sp>
        <p:nvSpPr>
          <p:cNvPr id="6" name="Google Shape;399;p33">
            <a:extLst>
              <a:ext uri="{FF2B5EF4-FFF2-40B4-BE49-F238E27FC236}">
                <a16:creationId xmlns:a16="http://schemas.microsoft.com/office/drawing/2014/main" id="{BEF4DA02-6BA0-E379-DF40-4DF2B1DB7A27}"/>
              </a:ext>
            </a:extLst>
          </p:cNvPr>
          <p:cNvSpPr txBox="1">
            <a:spLocks/>
          </p:cNvSpPr>
          <p:nvPr/>
        </p:nvSpPr>
        <p:spPr>
          <a:xfrm>
            <a:off x="1015800" y="749825"/>
            <a:ext cx="7417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2"/>
              </a:buClr>
              <a:buSzPts val="3000"/>
              <a:buFont typeface="Poppins"/>
              <a:buNone/>
              <a:defRPr sz="3200" b="1">
                <a:solidFill>
                  <a:schemeClr val="dk2"/>
                </a:solidFill>
                <a:latin typeface="Poppins"/>
                <a:ea typeface="Poppins"/>
                <a:cs typeface="Poppins"/>
                <a:sym typeface="Poppins"/>
              </a:defRPr>
            </a:lvl1pPr>
            <a:lvl2pPr>
              <a:buClr>
                <a:schemeClr val="dk2"/>
              </a:buClr>
              <a:buSzPts val="3000"/>
              <a:buFont typeface="Poppins"/>
              <a:buNone/>
              <a:defRPr sz="3000" b="1">
                <a:solidFill>
                  <a:schemeClr val="dk2"/>
                </a:solidFill>
                <a:latin typeface="Poppins"/>
                <a:ea typeface="Poppins"/>
                <a:cs typeface="Poppins"/>
                <a:sym typeface="Poppins"/>
              </a:defRPr>
            </a:lvl2pPr>
            <a:lvl3pPr>
              <a:buClr>
                <a:schemeClr val="dk2"/>
              </a:buClr>
              <a:buSzPts val="3000"/>
              <a:buFont typeface="Poppins"/>
              <a:buNone/>
              <a:defRPr sz="3000" b="1">
                <a:solidFill>
                  <a:schemeClr val="dk2"/>
                </a:solidFill>
                <a:latin typeface="Poppins"/>
                <a:ea typeface="Poppins"/>
                <a:cs typeface="Poppins"/>
                <a:sym typeface="Poppins"/>
              </a:defRPr>
            </a:lvl3pPr>
            <a:lvl4pPr>
              <a:buClr>
                <a:schemeClr val="dk2"/>
              </a:buClr>
              <a:buSzPts val="3000"/>
              <a:buFont typeface="Poppins"/>
              <a:buNone/>
              <a:defRPr sz="3000" b="1">
                <a:solidFill>
                  <a:schemeClr val="dk2"/>
                </a:solidFill>
                <a:latin typeface="Poppins"/>
                <a:ea typeface="Poppins"/>
                <a:cs typeface="Poppins"/>
                <a:sym typeface="Poppins"/>
              </a:defRPr>
            </a:lvl4pPr>
            <a:lvl5pPr>
              <a:buClr>
                <a:schemeClr val="dk2"/>
              </a:buClr>
              <a:buSzPts val="3000"/>
              <a:buFont typeface="Poppins"/>
              <a:buNone/>
              <a:defRPr sz="3000" b="1">
                <a:solidFill>
                  <a:schemeClr val="dk2"/>
                </a:solidFill>
                <a:latin typeface="Poppins"/>
                <a:ea typeface="Poppins"/>
                <a:cs typeface="Poppins"/>
                <a:sym typeface="Poppins"/>
              </a:defRPr>
            </a:lvl5pPr>
            <a:lvl6pPr>
              <a:buClr>
                <a:schemeClr val="dk2"/>
              </a:buClr>
              <a:buSzPts val="3000"/>
              <a:buFont typeface="Poppins"/>
              <a:buNone/>
              <a:defRPr sz="3000" b="1">
                <a:solidFill>
                  <a:schemeClr val="dk2"/>
                </a:solidFill>
                <a:latin typeface="Poppins"/>
                <a:ea typeface="Poppins"/>
                <a:cs typeface="Poppins"/>
                <a:sym typeface="Poppins"/>
              </a:defRPr>
            </a:lvl6pPr>
            <a:lvl7pPr>
              <a:buClr>
                <a:schemeClr val="dk2"/>
              </a:buClr>
              <a:buSzPts val="3000"/>
              <a:buFont typeface="Poppins"/>
              <a:buNone/>
              <a:defRPr sz="3000" b="1">
                <a:solidFill>
                  <a:schemeClr val="dk2"/>
                </a:solidFill>
                <a:latin typeface="Poppins"/>
                <a:ea typeface="Poppins"/>
                <a:cs typeface="Poppins"/>
                <a:sym typeface="Poppins"/>
              </a:defRPr>
            </a:lvl7pPr>
            <a:lvl8pPr>
              <a:buClr>
                <a:schemeClr val="dk2"/>
              </a:buClr>
              <a:buSzPts val="3000"/>
              <a:buFont typeface="Poppins"/>
              <a:buNone/>
              <a:defRPr sz="3000" b="1">
                <a:solidFill>
                  <a:schemeClr val="dk2"/>
                </a:solidFill>
                <a:latin typeface="Poppins"/>
                <a:ea typeface="Poppins"/>
                <a:cs typeface="Poppins"/>
                <a:sym typeface="Poppins"/>
              </a:defRPr>
            </a:lvl8pPr>
            <a:lvl9pPr>
              <a:buClr>
                <a:schemeClr val="dk2"/>
              </a:buClr>
              <a:buSzPts val="3000"/>
              <a:buFont typeface="Poppins"/>
              <a:buNone/>
              <a:defRPr sz="3000" b="1">
                <a:solidFill>
                  <a:schemeClr val="dk2"/>
                </a:solidFill>
                <a:latin typeface="Poppins"/>
                <a:ea typeface="Poppins"/>
                <a:cs typeface="Poppins"/>
                <a:sym typeface="Poppins"/>
              </a:defRPr>
            </a:lvl9pPr>
          </a:lstStyle>
          <a:p>
            <a:r>
              <a:rPr lang="cs-CZ" dirty="0">
                <a:solidFill>
                  <a:schemeClr val="bg1"/>
                </a:solidFill>
              </a:rPr>
              <a:t>Obsah</a:t>
            </a:r>
          </a:p>
        </p:txBody>
      </p:sp>
      <p:sp>
        <p:nvSpPr>
          <p:cNvPr id="7" name="Google Shape;400;p33">
            <a:extLst>
              <a:ext uri="{FF2B5EF4-FFF2-40B4-BE49-F238E27FC236}">
                <a16:creationId xmlns:a16="http://schemas.microsoft.com/office/drawing/2014/main" id="{2C294C30-11F4-ECE8-7F03-73159697FB07}"/>
              </a:ext>
            </a:extLst>
          </p:cNvPr>
          <p:cNvSpPr txBox="1">
            <a:spLocks/>
          </p:cNvSpPr>
          <p:nvPr/>
        </p:nvSpPr>
        <p:spPr>
          <a:xfrm>
            <a:off x="1839352" y="1881650"/>
            <a:ext cx="2514300" cy="28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2"/>
              </a:buClr>
              <a:buSzPts val="2500"/>
              <a:buFont typeface="Poppins"/>
              <a:buNone/>
              <a:defRPr sz="2000" b="1">
                <a:solidFill>
                  <a:schemeClr val="lt1"/>
                </a:solidFill>
                <a:latin typeface="Poppins"/>
                <a:ea typeface="Poppins"/>
                <a:cs typeface="Poppins"/>
                <a:sym typeface="Poppins"/>
              </a:defRPr>
            </a:lvl1pPr>
            <a:lvl2pPr algn="ctr">
              <a:buClr>
                <a:schemeClr val="dk2"/>
              </a:buClr>
              <a:buSzPts val="2500"/>
              <a:buFont typeface="Poppins"/>
              <a:buNone/>
              <a:defRPr sz="2500" b="1">
                <a:solidFill>
                  <a:schemeClr val="dk2"/>
                </a:solidFill>
                <a:latin typeface="Poppins"/>
                <a:ea typeface="Poppins"/>
                <a:cs typeface="Poppins"/>
                <a:sym typeface="Poppins"/>
              </a:defRPr>
            </a:lvl2pPr>
            <a:lvl3pPr algn="ctr">
              <a:buClr>
                <a:schemeClr val="dk2"/>
              </a:buClr>
              <a:buSzPts val="2500"/>
              <a:buFont typeface="Poppins"/>
              <a:buNone/>
              <a:defRPr sz="2500" b="1">
                <a:solidFill>
                  <a:schemeClr val="dk2"/>
                </a:solidFill>
                <a:latin typeface="Poppins"/>
                <a:ea typeface="Poppins"/>
                <a:cs typeface="Poppins"/>
                <a:sym typeface="Poppins"/>
              </a:defRPr>
            </a:lvl3pPr>
            <a:lvl4pPr algn="ctr">
              <a:buClr>
                <a:schemeClr val="dk2"/>
              </a:buClr>
              <a:buSzPts val="2500"/>
              <a:buFont typeface="Poppins"/>
              <a:buNone/>
              <a:defRPr sz="2500" b="1">
                <a:solidFill>
                  <a:schemeClr val="dk2"/>
                </a:solidFill>
                <a:latin typeface="Poppins"/>
                <a:ea typeface="Poppins"/>
                <a:cs typeface="Poppins"/>
                <a:sym typeface="Poppins"/>
              </a:defRPr>
            </a:lvl4pPr>
            <a:lvl5pPr algn="ctr">
              <a:buClr>
                <a:schemeClr val="dk2"/>
              </a:buClr>
              <a:buSzPts val="2500"/>
              <a:buFont typeface="Poppins"/>
              <a:buNone/>
              <a:defRPr sz="2500" b="1">
                <a:solidFill>
                  <a:schemeClr val="dk2"/>
                </a:solidFill>
                <a:latin typeface="Poppins"/>
                <a:ea typeface="Poppins"/>
                <a:cs typeface="Poppins"/>
                <a:sym typeface="Poppins"/>
              </a:defRPr>
            </a:lvl5pPr>
            <a:lvl6pPr algn="ctr">
              <a:buClr>
                <a:schemeClr val="dk2"/>
              </a:buClr>
              <a:buSzPts val="2500"/>
              <a:buFont typeface="Poppins"/>
              <a:buNone/>
              <a:defRPr sz="2500" b="1">
                <a:solidFill>
                  <a:schemeClr val="dk2"/>
                </a:solidFill>
                <a:latin typeface="Poppins"/>
                <a:ea typeface="Poppins"/>
                <a:cs typeface="Poppins"/>
                <a:sym typeface="Poppins"/>
              </a:defRPr>
            </a:lvl6pPr>
            <a:lvl7pPr algn="ctr">
              <a:buClr>
                <a:schemeClr val="dk2"/>
              </a:buClr>
              <a:buSzPts val="2500"/>
              <a:buFont typeface="Poppins"/>
              <a:buNone/>
              <a:defRPr sz="2500" b="1">
                <a:solidFill>
                  <a:schemeClr val="dk2"/>
                </a:solidFill>
                <a:latin typeface="Poppins"/>
                <a:ea typeface="Poppins"/>
                <a:cs typeface="Poppins"/>
                <a:sym typeface="Poppins"/>
              </a:defRPr>
            </a:lvl7pPr>
            <a:lvl8pPr algn="ctr">
              <a:buClr>
                <a:schemeClr val="dk2"/>
              </a:buClr>
              <a:buSzPts val="2500"/>
              <a:buFont typeface="Poppins"/>
              <a:buNone/>
              <a:defRPr sz="2500" b="1">
                <a:solidFill>
                  <a:schemeClr val="dk2"/>
                </a:solidFill>
                <a:latin typeface="Poppins"/>
                <a:ea typeface="Poppins"/>
                <a:cs typeface="Poppins"/>
                <a:sym typeface="Poppins"/>
              </a:defRPr>
            </a:lvl8pPr>
            <a:lvl9pPr algn="ctr">
              <a:buClr>
                <a:schemeClr val="dk2"/>
              </a:buClr>
              <a:buSzPts val="2500"/>
              <a:buFont typeface="Poppins"/>
              <a:buNone/>
              <a:defRPr sz="2500" b="1">
                <a:solidFill>
                  <a:schemeClr val="dk2"/>
                </a:solidFill>
                <a:latin typeface="Poppins"/>
                <a:ea typeface="Poppins"/>
                <a:cs typeface="Poppins"/>
                <a:sym typeface="Poppins"/>
              </a:defRPr>
            </a:lvl9pPr>
          </a:lstStyle>
          <a:p>
            <a:r>
              <a:rPr lang="cs-CZ" dirty="0">
                <a:solidFill>
                  <a:srgbClr val="F88B08"/>
                </a:solidFill>
              </a:rPr>
              <a:t>Úvod</a:t>
            </a:r>
          </a:p>
        </p:txBody>
      </p:sp>
      <p:sp>
        <p:nvSpPr>
          <p:cNvPr id="8" name="Google Shape;401;p33">
            <a:extLst>
              <a:ext uri="{FF2B5EF4-FFF2-40B4-BE49-F238E27FC236}">
                <a16:creationId xmlns:a16="http://schemas.microsoft.com/office/drawing/2014/main" id="{C439831D-B8FE-1124-11C0-C12D4AF45C44}"/>
              </a:ext>
            </a:extLst>
          </p:cNvPr>
          <p:cNvSpPr txBox="1">
            <a:spLocks/>
          </p:cNvSpPr>
          <p:nvPr/>
        </p:nvSpPr>
        <p:spPr>
          <a:xfrm>
            <a:off x="1838300" y="2295499"/>
            <a:ext cx="2069671" cy="6837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accent6"/>
              </a:buClr>
              <a:buSzPts val="1400"/>
              <a:buFont typeface="Lato"/>
              <a:buNone/>
              <a:defRPr>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buClr>
                <a:schemeClr val="accent6"/>
              </a:buClr>
              <a:buSzPts val="1400"/>
              <a:buFont typeface="Lato"/>
              <a:buNone/>
              <a:defRPr>
                <a:solidFill>
                  <a:schemeClr val="accent6"/>
                </a:solidFill>
                <a:latin typeface="Lato"/>
                <a:ea typeface="Lato"/>
                <a:cs typeface="Lato"/>
                <a:sym typeface="Lato"/>
              </a:defRPr>
            </a:lvl3pPr>
            <a:lvl4pPr marL="1828800" indent="-317500" algn="ctr">
              <a:buClr>
                <a:schemeClr val="accent6"/>
              </a:buClr>
              <a:buSzPts val="1400"/>
              <a:buFont typeface="Lato"/>
              <a:buNone/>
              <a:defRPr>
                <a:solidFill>
                  <a:schemeClr val="accent6"/>
                </a:solidFill>
                <a:latin typeface="Lato"/>
                <a:ea typeface="Lato"/>
                <a:cs typeface="Lato"/>
                <a:sym typeface="Lato"/>
              </a:defRPr>
            </a:lvl4pPr>
            <a:lvl5pPr marL="2286000" indent="-317500" algn="ctr">
              <a:buClr>
                <a:schemeClr val="accent6"/>
              </a:buClr>
              <a:buSzPts val="1400"/>
              <a:buFont typeface="Lato"/>
              <a:buNone/>
              <a:defRPr>
                <a:solidFill>
                  <a:schemeClr val="accent6"/>
                </a:solidFill>
                <a:latin typeface="Lato"/>
                <a:ea typeface="Lato"/>
                <a:cs typeface="Lato"/>
                <a:sym typeface="Lato"/>
              </a:defRPr>
            </a:lvl5pPr>
            <a:lvl6pPr marL="2743200" indent="-317500" algn="ctr">
              <a:buClr>
                <a:schemeClr val="accent6"/>
              </a:buClr>
              <a:buSzPts val="1400"/>
              <a:buFont typeface="Lato"/>
              <a:buNone/>
              <a:defRPr>
                <a:solidFill>
                  <a:schemeClr val="accent6"/>
                </a:solidFill>
                <a:latin typeface="Lato"/>
                <a:ea typeface="Lato"/>
                <a:cs typeface="Lato"/>
                <a:sym typeface="Lato"/>
              </a:defRPr>
            </a:lvl6pPr>
            <a:lvl7pPr marL="3200400" indent="-317500" algn="ctr">
              <a:buClr>
                <a:schemeClr val="accent6"/>
              </a:buClr>
              <a:buSzPts val="1400"/>
              <a:buFont typeface="Lato"/>
              <a:buNone/>
              <a:defRPr>
                <a:solidFill>
                  <a:schemeClr val="accent6"/>
                </a:solidFill>
                <a:latin typeface="Lato"/>
                <a:ea typeface="Lato"/>
                <a:cs typeface="Lato"/>
                <a:sym typeface="Lato"/>
              </a:defRPr>
            </a:lvl7pPr>
            <a:lvl8pPr marL="3657600" indent="-317500" algn="ctr">
              <a:buClr>
                <a:schemeClr val="accent6"/>
              </a:buClr>
              <a:buSzPts val="1400"/>
              <a:buFont typeface="Lato"/>
              <a:buNone/>
              <a:defRPr>
                <a:solidFill>
                  <a:schemeClr val="accent6"/>
                </a:solidFill>
                <a:latin typeface="Lato"/>
                <a:ea typeface="Lato"/>
                <a:cs typeface="Lato"/>
                <a:sym typeface="Lato"/>
              </a:defRPr>
            </a:lvl8pPr>
            <a:lvl9pPr marL="4114800" indent="-317500" algn="ctr">
              <a:buClr>
                <a:schemeClr val="accent6"/>
              </a:buClr>
              <a:buSzPts val="1400"/>
              <a:buFont typeface="Lato"/>
              <a:buNone/>
              <a:defRPr>
                <a:solidFill>
                  <a:schemeClr val="accent6"/>
                </a:solidFill>
                <a:latin typeface="Lato"/>
                <a:ea typeface="Lato"/>
                <a:cs typeface="Lato"/>
                <a:sym typeface="Lato"/>
              </a:defRPr>
            </a:lvl9pPr>
          </a:lstStyle>
          <a:p>
            <a:r>
              <a:rPr lang="cs-CZ" dirty="0"/>
              <a:t>Co je generativní AI a jaký je její potenciál.</a:t>
            </a:r>
            <a:endParaRPr lang="en-US" dirty="0"/>
          </a:p>
        </p:txBody>
      </p:sp>
      <p:sp>
        <p:nvSpPr>
          <p:cNvPr id="9" name="Google Shape;402;p33">
            <a:extLst>
              <a:ext uri="{FF2B5EF4-FFF2-40B4-BE49-F238E27FC236}">
                <a16:creationId xmlns:a16="http://schemas.microsoft.com/office/drawing/2014/main" id="{0B394CA8-5902-D995-7B97-CE57102C9607}"/>
              </a:ext>
            </a:extLst>
          </p:cNvPr>
          <p:cNvSpPr txBox="1">
            <a:spLocks/>
          </p:cNvSpPr>
          <p:nvPr/>
        </p:nvSpPr>
        <p:spPr>
          <a:xfrm>
            <a:off x="1839174" y="3212725"/>
            <a:ext cx="2732825" cy="28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Clr>
                <a:schemeClr val="dk2"/>
              </a:buClr>
              <a:buSzPts val="2500"/>
              <a:buFont typeface="Poppins"/>
              <a:buNone/>
              <a:defRPr sz="2000" b="1">
                <a:solidFill>
                  <a:schemeClr val="lt1"/>
                </a:solidFill>
                <a:latin typeface="Poppins"/>
                <a:ea typeface="Poppins"/>
                <a:cs typeface="Poppins"/>
              </a:defRPr>
            </a:lvl1pPr>
            <a:lvl2pPr algn="ctr">
              <a:buClr>
                <a:schemeClr val="dk2"/>
              </a:buClr>
              <a:buSzPts val="2500"/>
              <a:buFont typeface="Poppins"/>
              <a:buNone/>
              <a:defRPr sz="2500" b="1">
                <a:solidFill>
                  <a:schemeClr val="dk2"/>
                </a:solidFill>
                <a:latin typeface="Poppins"/>
                <a:ea typeface="Poppins"/>
                <a:cs typeface="Poppins"/>
              </a:defRPr>
            </a:lvl2pPr>
            <a:lvl3pPr algn="ctr">
              <a:buClr>
                <a:schemeClr val="dk2"/>
              </a:buClr>
              <a:buSzPts val="2500"/>
              <a:buFont typeface="Poppins"/>
              <a:buNone/>
              <a:defRPr sz="2500" b="1">
                <a:solidFill>
                  <a:schemeClr val="dk2"/>
                </a:solidFill>
                <a:latin typeface="Poppins"/>
                <a:ea typeface="Poppins"/>
                <a:cs typeface="Poppins"/>
              </a:defRPr>
            </a:lvl3pPr>
            <a:lvl4pPr algn="ctr">
              <a:buClr>
                <a:schemeClr val="dk2"/>
              </a:buClr>
              <a:buSzPts val="2500"/>
              <a:buFont typeface="Poppins"/>
              <a:buNone/>
              <a:defRPr sz="2500" b="1">
                <a:solidFill>
                  <a:schemeClr val="dk2"/>
                </a:solidFill>
                <a:latin typeface="Poppins"/>
                <a:ea typeface="Poppins"/>
                <a:cs typeface="Poppins"/>
              </a:defRPr>
            </a:lvl4pPr>
            <a:lvl5pPr algn="ctr">
              <a:buClr>
                <a:schemeClr val="dk2"/>
              </a:buClr>
              <a:buSzPts val="2500"/>
              <a:buFont typeface="Poppins"/>
              <a:buNone/>
              <a:defRPr sz="2500" b="1">
                <a:solidFill>
                  <a:schemeClr val="dk2"/>
                </a:solidFill>
                <a:latin typeface="Poppins"/>
                <a:ea typeface="Poppins"/>
                <a:cs typeface="Poppins"/>
              </a:defRPr>
            </a:lvl5pPr>
            <a:lvl6pPr algn="ctr">
              <a:buClr>
                <a:schemeClr val="dk2"/>
              </a:buClr>
              <a:buSzPts val="2500"/>
              <a:buFont typeface="Poppins"/>
              <a:buNone/>
              <a:defRPr sz="2500" b="1">
                <a:solidFill>
                  <a:schemeClr val="dk2"/>
                </a:solidFill>
                <a:latin typeface="Poppins"/>
                <a:ea typeface="Poppins"/>
                <a:cs typeface="Poppins"/>
              </a:defRPr>
            </a:lvl6pPr>
            <a:lvl7pPr algn="ctr">
              <a:buClr>
                <a:schemeClr val="dk2"/>
              </a:buClr>
              <a:buSzPts val="2500"/>
              <a:buFont typeface="Poppins"/>
              <a:buNone/>
              <a:defRPr sz="2500" b="1">
                <a:solidFill>
                  <a:schemeClr val="dk2"/>
                </a:solidFill>
                <a:latin typeface="Poppins"/>
                <a:ea typeface="Poppins"/>
                <a:cs typeface="Poppins"/>
              </a:defRPr>
            </a:lvl7pPr>
            <a:lvl8pPr algn="ctr">
              <a:buClr>
                <a:schemeClr val="dk2"/>
              </a:buClr>
              <a:buSzPts val="2500"/>
              <a:buFont typeface="Poppins"/>
              <a:buNone/>
              <a:defRPr sz="2500" b="1">
                <a:solidFill>
                  <a:schemeClr val="dk2"/>
                </a:solidFill>
                <a:latin typeface="Poppins"/>
                <a:ea typeface="Poppins"/>
                <a:cs typeface="Poppins"/>
              </a:defRPr>
            </a:lvl8pPr>
            <a:lvl9pPr algn="ctr">
              <a:buClr>
                <a:schemeClr val="dk2"/>
              </a:buClr>
              <a:buSzPts val="2500"/>
              <a:buFont typeface="Poppins"/>
              <a:buNone/>
              <a:defRPr sz="2500" b="1">
                <a:solidFill>
                  <a:schemeClr val="dk2"/>
                </a:solidFill>
                <a:latin typeface="Poppins"/>
                <a:ea typeface="Poppins"/>
                <a:cs typeface="Poppins"/>
              </a:defRPr>
            </a:lvl9pPr>
          </a:lstStyle>
          <a:p>
            <a:r>
              <a:rPr lang="cs-CZ" dirty="0">
                <a:solidFill>
                  <a:srgbClr val="F88B08"/>
                </a:solidFill>
              </a:rPr>
              <a:t>Praktický výzkum</a:t>
            </a:r>
          </a:p>
        </p:txBody>
      </p:sp>
      <p:sp>
        <p:nvSpPr>
          <p:cNvPr id="10" name="Google Shape;403;p33">
            <a:extLst>
              <a:ext uri="{FF2B5EF4-FFF2-40B4-BE49-F238E27FC236}">
                <a16:creationId xmlns:a16="http://schemas.microsoft.com/office/drawing/2014/main" id="{F225F27D-C08C-DC1F-F3E4-594CABB8B30C}"/>
              </a:ext>
            </a:extLst>
          </p:cNvPr>
          <p:cNvSpPr txBox="1">
            <a:spLocks/>
          </p:cNvSpPr>
          <p:nvPr/>
        </p:nvSpPr>
        <p:spPr>
          <a:xfrm>
            <a:off x="1839432" y="3626575"/>
            <a:ext cx="2513100" cy="76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accent6"/>
              </a:buClr>
              <a:buSzPts val="1400"/>
              <a:buFont typeface="Lato"/>
              <a:buNone/>
              <a:defRPr>
                <a:solidFill>
                  <a:schemeClr val="accent6"/>
                </a:solidFill>
                <a:latin typeface="Lato"/>
                <a:ea typeface="Lato"/>
                <a:cs typeface="Lato"/>
              </a:defRPr>
            </a:lvl1pPr>
            <a:lvl2pPr marL="914400" indent="-317500" algn="ctr">
              <a:buClr>
                <a:schemeClr val="accent6"/>
              </a:buClr>
              <a:buSzPts val="1400"/>
              <a:buFont typeface="Lato"/>
              <a:buNone/>
              <a:defRPr>
                <a:solidFill>
                  <a:schemeClr val="accent6"/>
                </a:solidFill>
                <a:latin typeface="Lato"/>
                <a:ea typeface="Lato"/>
                <a:cs typeface="Lato"/>
              </a:defRPr>
            </a:lvl2pPr>
            <a:lvl3pPr marL="1371600" indent="-317500" algn="ctr">
              <a:buClr>
                <a:schemeClr val="accent6"/>
              </a:buClr>
              <a:buSzPts val="1400"/>
              <a:buFont typeface="Lato"/>
              <a:buNone/>
              <a:defRPr>
                <a:solidFill>
                  <a:schemeClr val="accent6"/>
                </a:solidFill>
                <a:latin typeface="Lato"/>
                <a:ea typeface="Lato"/>
                <a:cs typeface="Lato"/>
              </a:defRPr>
            </a:lvl3pPr>
            <a:lvl4pPr marL="1828800" indent="-317500" algn="ctr">
              <a:buClr>
                <a:schemeClr val="accent6"/>
              </a:buClr>
              <a:buSzPts val="1400"/>
              <a:buFont typeface="Lato"/>
              <a:buNone/>
              <a:defRPr>
                <a:solidFill>
                  <a:schemeClr val="accent6"/>
                </a:solidFill>
                <a:latin typeface="Lato"/>
                <a:ea typeface="Lato"/>
                <a:cs typeface="Lato"/>
              </a:defRPr>
            </a:lvl4pPr>
            <a:lvl5pPr marL="2286000" indent="-317500" algn="ctr">
              <a:buClr>
                <a:schemeClr val="accent6"/>
              </a:buClr>
              <a:buSzPts val="1400"/>
              <a:buFont typeface="Lato"/>
              <a:buNone/>
              <a:defRPr>
                <a:solidFill>
                  <a:schemeClr val="accent6"/>
                </a:solidFill>
                <a:latin typeface="Lato"/>
                <a:ea typeface="Lato"/>
                <a:cs typeface="Lato"/>
              </a:defRPr>
            </a:lvl5pPr>
            <a:lvl6pPr marL="2743200" indent="-317500" algn="ctr">
              <a:buClr>
                <a:schemeClr val="accent6"/>
              </a:buClr>
              <a:buSzPts val="1400"/>
              <a:buFont typeface="Lato"/>
              <a:buNone/>
              <a:defRPr>
                <a:solidFill>
                  <a:schemeClr val="accent6"/>
                </a:solidFill>
                <a:latin typeface="Lato"/>
                <a:ea typeface="Lato"/>
                <a:cs typeface="Lato"/>
              </a:defRPr>
            </a:lvl6pPr>
            <a:lvl7pPr marL="3200400" indent="-317500" algn="ctr">
              <a:buClr>
                <a:schemeClr val="accent6"/>
              </a:buClr>
              <a:buSzPts val="1400"/>
              <a:buFont typeface="Lato"/>
              <a:buNone/>
              <a:defRPr>
                <a:solidFill>
                  <a:schemeClr val="accent6"/>
                </a:solidFill>
                <a:latin typeface="Lato"/>
                <a:ea typeface="Lato"/>
                <a:cs typeface="Lato"/>
              </a:defRPr>
            </a:lvl7pPr>
            <a:lvl8pPr marL="3657600" indent="-317500" algn="ctr">
              <a:buClr>
                <a:schemeClr val="accent6"/>
              </a:buClr>
              <a:buSzPts val="1400"/>
              <a:buFont typeface="Lato"/>
              <a:buNone/>
              <a:defRPr>
                <a:solidFill>
                  <a:schemeClr val="accent6"/>
                </a:solidFill>
                <a:latin typeface="Lato"/>
                <a:ea typeface="Lato"/>
                <a:cs typeface="Lato"/>
              </a:defRPr>
            </a:lvl8pPr>
            <a:lvl9pPr marL="4114800" indent="-317500" algn="ctr">
              <a:buClr>
                <a:schemeClr val="accent6"/>
              </a:buClr>
              <a:buSzPts val="1400"/>
              <a:buFont typeface="Lato"/>
              <a:buNone/>
              <a:defRPr>
                <a:solidFill>
                  <a:schemeClr val="accent6"/>
                </a:solidFill>
                <a:latin typeface="Lato"/>
                <a:ea typeface="Lato"/>
                <a:cs typeface="Lato"/>
              </a:defRPr>
            </a:lvl9pPr>
          </a:lstStyle>
          <a:p>
            <a:r>
              <a:rPr lang="cs-CZ" dirty="0"/>
              <a:t>Princip </a:t>
            </a:r>
            <a:r>
              <a:rPr lang="cs-CZ" dirty="0" err="1"/>
              <a:t>promptování</a:t>
            </a:r>
            <a:r>
              <a:rPr lang="cs-CZ" dirty="0"/>
              <a:t> s výslednými ukázkami.</a:t>
            </a:r>
            <a:endParaRPr lang="en-US" dirty="0">
              <a:sym typeface="Lato"/>
            </a:endParaRPr>
          </a:p>
        </p:txBody>
      </p:sp>
      <p:sp>
        <p:nvSpPr>
          <p:cNvPr id="11" name="Google Shape;404;p33">
            <a:extLst>
              <a:ext uri="{FF2B5EF4-FFF2-40B4-BE49-F238E27FC236}">
                <a16:creationId xmlns:a16="http://schemas.microsoft.com/office/drawing/2014/main" id="{97FF0B70-12C0-F0BE-5B69-301AF76EF205}"/>
              </a:ext>
            </a:extLst>
          </p:cNvPr>
          <p:cNvSpPr txBox="1">
            <a:spLocks/>
          </p:cNvSpPr>
          <p:nvPr/>
        </p:nvSpPr>
        <p:spPr>
          <a:xfrm>
            <a:off x="5862011" y="1881650"/>
            <a:ext cx="2695175" cy="28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Clr>
                <a:schemeClr val="dk2"/>
              </a:buClr>
              <a:buSzPts val="2500"/>
              <a:buFont typeface="Poppins"/>
              <a:buNone/>
              <a:defRPr sz="2000" b="1">
                <a:solidFill>
                  <a:schemeClr val="lt1"/>
                </a:solidFill>
                <a:latin typeface="Poppins"/>
                <a:ea typeface="Poppins"/>
                <a:cs typeface="Poppins"/>
              </a:defRPr>
            </a:lvl1pPr>
            <a:lvl2pPr algn="ctr">
              <a:buClr>
                <a:schemeClr val="dk2"/>
              </a:buClr>
              <a:buSzPts val="2500"/>
              <a:buFont typeface="Poppins"/>
              <a:buNone/>
              <a:defRPr sz="2500" b="1">
                <a:solidFill>
                  <a:schemeClr val="dk2"/>
                </a:solidFill>
                <a:latin typeface="Poppins"/>
                <a:ea typeface="Poppins"/>
                <a:cs typeface="Poppins"/>
              </a:defRPr>
            </a:lvl2pPr>
            <a:lvl3pPr algn="ctr">
              <a:buClr>
                <a:schemeClr val="dk2"/>
              </a:buClr>
              <a:buSzPts val="2500"/>
              <a:buFont typeface="Poppins"/>
              <a:buNone/>
              <a:defRPr sz="2500" b="1">
                <a:solidFill>
                  <a:schemeClr val="dk2"/>
                </a:solidFill>
                <a:latin typeface="Poppins"/>
                <a:ea typeface="Poppins"/>
                <a:cs typeface="Poppins"/>
              </a:defRPr>
            </a:lvl3pPr>
            <a:lvl4pPr algn="ctr">
              <a:buClr>
                <a:schemeClr val="dk2"/>
              </a:buClr>
              <a:buSzPts val="2500"/>
              <a:buFont typeface="Poppins"/>
              <a:buNone/>
              <a:defRPr sz="2500" b="1">
                <a:solidFill>
                  <a:schemeClr val="dk2"/>
                </a:solidFill>
                <a:latin typeface="Poppins"/>
                <a:ea typeface="Poppins"/>
                <a:cs typeface="Poppins"/>
              </a:defRPr>
            </a:lvl4pPr>
            <a:lvl5pPr algn="ctr">
              <a:buClr>
                <a:schemeClr val="dk2"/>
              </a:buClr>
              <a:buSzPts val="2500"/>
              <a:buFont typeface="Poppins"/>
              <a:buNone/>
              <a:defRPr sz="2500" b="1">
                <a:solidFill>
                  <a:schemeClr val="dk2"/>
                </a:solidFill>
                <a:latin typeface="Poppins"/>
                <a:ea typeface="Poppins"/>
                <a:cs typeface="Poppins"/>
              </a:defRPr>
            </a:lvl5pPr>
            <a:lvl6pPr algn="ctr">
              <a:buClr>
                <a:schemeClr val="dk2"/>
              </a:buClr>
              <a:buSzPts val="2500"/>
              <a:buFont typeface="Poppins"/>
              <a:buNone/>
              <a:defRPr sz="2500" b="1">
                <a:solidFill>
                  <a:schemeClr val="dk2"/>
                </a:solidFill>
                <a:latin typeface="Poppins"/>
                <a:ea typeface="Poppins"/>
                <a:cs typeface="Poppins"/>
              </a:defRPr>
            </a:lvl6pPr>
            <a:lvl7pPr algn="ctr">
              <a:buClr>
                <a:schemeClr val="dk2"/>
              </a:buClr>
              <a:buSzPts val="2500"/>
              <a:buFont typeface="Poppins"/>
              <a:buNone/>
              <a:defRPr sz="2500" b="1">
                <a:solidFill>
                  <a:schemeClr val="dk2"/>
                </a:solidFill>
                <a:latin typeface="Poppins"/>
                <a:ea typeface="Poppins"/>
                <a:cs typeface="Poppins"/>
              </a:defRPr>
            </a:lvl7pPr>
            <a:lvl8pPr algn="ctr">
              <a:buClr>
                <a:schemeClr val="dk2"/>
              </a:buClr>
              <a:buSzPts val="2500"/>
              <a:buFont typeface="Poppins"/>
              <a:buNone/>
              <a:defRPr sz="2500" b="1">
                <a:solidFill>
                  <a:schemeClr val="dk2"/>
                </a:solidFill>
                <a:latin typeface="Poppins"/>
                <a:ea typeface="Poppins"/>
                <a:cs typeface="Poppins"/>
              </a:defRPr>
            </a:lvl8pPr>
            <a:lvl9pPr algn="ctr">
              <a:buClr>
                <a:schemeClr val="dk2"/>
              </a:buClr>
              <a:buSzPts val="2500"/>
              <a:buFont typeface="Poppins"/>
              <a:buNone/>
              <a:defRPr sz="2500" b="1">
                <a:solidFill>
                  <a:schemeClr val="dk2"/>
                </a:solidFill>
                <a:latin typeface="Poppins"/>
                <a:ea typeface="Poppins"/>
                <a:cs typeface="Poppins"/>
              </a:defRPr>
            </a:lvl9pPr>
          </a:lstStyle>
          <a:p>
            <a:r>
              <a:rPr lang="cs-CZ" dirty="0">
                <a:solidFill>
                  <a:srgbClr val="F88B08"/>
                </a:solidFill>
              </a:rPr>
              <a:t>Prostředí SD web UI</a:t>
            </a:r>
          </a:p>
        </p:txBody>
      </p:sp>
      <p:sp>
        <p:nvSpPr>
          <p:cNvPr id="13" name="Google Shape;405;p33">
            <a:extLst>
              <a:ext uri="{FF2B5EF4-FFF2-40B4-BE49-F238E27FC236}">
                <a16:creationId xmlns:a16="http://schemas.microsoft.com/office/drawing/2014/main" id="{3C067093-7026-219D-45F2-0033EA96A650}"/>
              </a:ext>
            </a:extLst>
          </p:cNvPr>
          <p:cNvSpPr txBox="1">
            <a:spLocks/>
          </p:cNvSpPr>
          <p:nvPr/>
        </p:nvSpPr>
        <p:spPr>
          <a:xfrm>
            <a:off x="5860450" y="2295499"/>
            <a:ext cx="2514300" cy="785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accent6"/>
              </a:buClr>
              <a:buSzPts val="1400"/>
              <a:buFont typeface="Lato"/>
              <a:buNone/>
              <a:defRPr>
                <a:solidFill>
                  <a:schemeClr val="accent6"/>
                </a:solidFill>
                <a:latin typeface="Lato"/>
                <a:ea typeface="Lato"/>
                <a:cs typeface="Lato"/>
              </a:defRPr>
            </a:lvl1pPr>
            <a:lvl2pPr marL="914400" indent="-317500" algn="ctr">
              <a:buClr>
                <a:schemeClr val="accent6"/>
              </a:buClr>
              <a:buSzPts val="1400"/>
              <a:buFont typeface="Lato"/>
              <a:buNone/>
              <a:defRPr>
                <a:solidFill>
                  <a:schemeClr val="accent6"/>
                </a:solidFill>
                <a:latin typeface="Lato"/>
                <a:ea typeface="Lato"/>
                <a:cs typeface="Lato"/>
              </a:defRPr>
            </a:lvl2pPr>
            <a:lvl3pPr marL="1371600" indent="-317500" algn="ctr">
              <a:buClr>
                <a:schemeClr val="accent6"/>
              </a:buClr>
              <a:buSzPts val="1400"/>
              <a:buFont typeface="Lato"/>
              <a:buNone/>
              <a:defRPr>
                <a:solidFill>
                  <a:schemeClr val="accent6"/>
                </a:solidFill>
                <a:latin typeface="Lato"/>
                <a:ea typeface="Lato"/>
                <a:cs typeface="Lato"/>
              </a:defRPr>
            </a:lvl3pPr>
            <a:lvl4pPr marL="1828800" indent="-317500" algn="ctr">
              <a:buClr>
                <a:schemeClr val="accent6"/>
              </a:buClr>
              <a:buSzPts val="1400"/>
              <a:buFont typeface="Lato"/>
              <a:buNone/>
              <a:defRPr>
                <a:solidFill>
                  <a:schemeClr val="accent6"/>
                </a:solidFill>
                <a:latin typeface="Lato"/>
                <a:ea typeface="Lato"/>
                <a:cs typeface="Lato"/>
              </a:defRPr>
            </a:lvl4pPr>
            <a:lvl5pPr marL="2286000" indent="-317500" algn="ctr">
              <a:buClr>
                <a:schemeClr val="accent6"/>
              </a:buClr>
              <a:buSzPts val="1400"/>
              <a:buFont typeface="Lato"/>
              <a:buNone/>
              <a:defRPr>
                <a:solidFill>
                  <a:schemeClr val="accent6"/>
                </a:solidFill>
                <a:latin typeface="Lato"/>
                <a:ea typeface="Lato"/>
                <a:cs typeface="Lato"/>
              </a:defRPr>
            </a:lvl5pPr>
            <a:lvl6pPr marL="2743200" indent="-317500" algn="ctr">
              <a:buClr>
                <a:schemeClr val="accent6"/>
              </a:buClr>
              <a:buSzPts val="1400"/>
              <a:buFont typeface="Lato"/>
              <a:buNone/>
              <a:defRPr>
                <a:solidFill>
                  <a:schemeClr val="accent6"/>
                </a:solidFill>
                <a:latin typeface="Lato"/>
                <a:ea typeface="Lato"/>
                <a:cs typeface="Lato"/>
              </a:defRPr>
            </a:lvl6pPr>
            <a:lvl7pPr marL="3200400" indent="-317500" algn="ctr">
              <a:buClr>
                <a:schemeClr val="accent6"/>
              </a:buClr>
              <a:buSzPts val="1400"/>
              <a:buFont typeface="Lato"/>
              <a:buNone/>
              <a:defRPr>
                <a:solidFill>
                  <a:schemeClr val="accent6"/>
                </a:solidFill>
                <a:latin typeface="Lato"/>
                <a:ea typeface="Lato"/>
                <a:cs typeface="Lato"/>
              </a:defRPr>
            </a:lvl7pPr>
            <a:lvl8pPr marL="3657600" indent="-317500" algn="ctr">
              <a:buClr>
                <a:schemeClr val="accent6"/>
              </a:buClr>
              <a:buSzPts val="1400"/>
              <a:buFont typeface="Lato"/>
              <a:buNone/>
              <a:defRPr>
                <a:solidFill>
                  <a:schemeClr val="accent6"/>
                </a:solidFill>
                <a:latin typeface="Lato"/>
                <a:ea typeface="Lato"/>
                <a:cs typeface="Lato"/>
              </a:defRPr>
            </a:lvl8pPr>
            <a:lvl9pPr marL="4114800" indent="-317500" algn="ctr">
              <a:buClr>
                <a:schemeClr val="accent6"/>
              </a:buClr>
              <a:buSzPts val="1400"/>
              <a:buFont typeface="Lato"/>
              <a:buNone/>
              <a:defRPr>
                <a:solidFill>
                  <a:schemeClr val="accent6"/>
                </a:solidFill>
                <a:latin typeface="Lato"/>
                <a:ea typeface="Lato"/>
                <a:cs typeface="Lato"/>
              </a:defRPr>
            </a:lvl9pPr>
          </a:lstStyle>
          <a:p>
            <a:r>
              <a:rPr lang="cs-CZ" dirty="0"/>
              <a:t>Stručný popis uživatelského rozhraní webové verze SD</a:t>
            </a:r>
            <a:r>
              <a:rPr lang="en-US" dirty="0"/>
              <a:t>.</a:t>
            </a:r>
            <a:endParaRPr lang="en-US" dirty="0">
              <a:sym typeface="Lato"/>
            </a:endParaRPr>
          </a:p>
          <a:p>
            <a:endParaRPr lang="en-US" dirty="0"/>
          </a:p>
        </p:txBody>
      </p:sp>
      <p:sp>
        <p:nvSpPr>
          <p:cNvPr id="14" name="Google Shape;406;p33">
            <a:extLst>
              <a:ext uri="{FF2B5EF4-FFF2-40B4-BE49-F238E27FC236}">
                <a16:creationId xmlns:a16="http://schemas.microsoft.com/office/drawing/2014/main" id="{E7A56072-DE0C-3256-2754-E9BB14A634DE}"/>
              </a:ext>
            </a:extLst>
          </p:cNvPr>
          <p:cNvSpPr txBox="1">
            <a:spLocks/>
          </p:cNvSpPr>
          <p:nvPr/>
        </p:nvSpPr>
        <p:spPr>
          <a:xfrm>
            <a:off x="5860450" y="3626575"/>
            <a:ext cx="2514300" cy="914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accent6"/>
              </a:buClr>
              <a:buSzPts val="1400"/>
              <a:buFont typeface="Lato"/>
              <a:buNone/>
              <a:defRPr>
                <a:solidFill>
                  <a:schemeClr val="accent6"/>
                </a:solidFill>
                <a:latin typeface="Lato"/>
                <a:ea typeface="Lato"/>
                <a:cs typeface="Lato"/>
              </a:defRPr>
            </a:lvl1pPr>
            <a:lvl2pPr marL="914400" indent="-317500" algn="ctr">
              <a:buClr>
                <a:schemeClr val="accent6"/>
              </a:buClr>
              <a:buSzPts val="1400"/>
              <a:buFont typeface="Lato"/>
              <a:buNone/>
              <a:defRPr>
                <a:solidFill>
                  <a:schemeClr val="accent6"/>
                </a:solidFill>
                <a:latin typeface="Lato"/>
                <a:ea typeface="Lato"/>
                <a:cs typeface="Lato"/>
              </a:defRPr>
            </a:lvl2pPr>
            <a:lvl3pPr marL="1371600" indent="-317500" algn="ctr">
              <a:buClr>
                <a:schemeClr val="accent6"/>
              </a:buClr>
              <a:buSzPts val="1400"/>
              <a:buFont typeface="Lato"/>
              <a:buNone/>
              <a:defRPr>
                <a:solidFill>
                  <a:schemeClr val="accent6"/>
                </a:solidFill>
                <a:latin typeface="Lato"/>
                <a:ea typeface="Lato"/>
                <a:cs typeface="Lato"/>
              </a:defRPr>
            </a:lvl3pPr>
            <a:lvl4pPr marL="1828800" indent="-317500" algn="ctr">
              <a:buClr>
                <a:schemeClr val="accent6"/>
              </a:buClr>
              <a:buSzPts val="1400"/>
              <a:buFont typeface="Lato"/>
              <a:buNone/>
              <a:defRPr>
                <a:solidFill>
                  <a:schemeClr val="accent6"/>
                </a:solidFill>
                <a:latin typeface="Lato"/>
                <a:ea typeface="Lato"/>
                <a:cs typeface="Lato"/>
              </a:defRPr>
            </a:lvl4pPr>
            <a:lvl5pPr marL="2286000" indent="-317500" algn="ctr">
              <a:buClr>
                <a:schemeClr val="accent6"/>
              </a:buClr>
              <a:buSzPts val="1400"/>
              <a:buFont typeface="Lato"/>
              <a:buNone/>
              <a:defRPr>
                <a:solidFill>
                  <a:schemeClr val="accent6"/>
                </a:solidFill>
                <a:latin typeface="Lato"/>
                <a:ea typeface="Lato"/>
                <a:cs typeface="Lato"/>
              </a:defRPr>
            </a:lvl5pPr>
            <a:lvl6pPr marL="2743200" indent="-317500" algn="ctr">
              <a:buClr>
                <a:schemeClr val="accent6"/>
              </a:buClr>
              <a:buSzPts val="1400"/>
              <a:buFont typeface="Lato"/>
              <a:buNone/>
              <a:defRPr>
                <a:solidFill>
                  <a:schemeClr val="accent6"/>
                </a:solidFill>
                <a:latin typeface="Lato"/>
                <a:ea typeface="Lato"/>
                <a:cs typeface="Lato"/>
              </a:defRPr>
            </a:lvl6pPr>
            <a:lvl7pPr marL="3200400" indent="-317500" algn="ctr">
              <a:buClr>
                <a:schemeClr val="accent6"/>
              </a:buClr>
              <a:buSzPts val="1400"/>
              <a:buFont typeface="Lato"/>
              <a:buNone/>
              <a:defRPr>
                <a:solidFill>
                  <a:schemeClr val="accent6"/>
                </a:solidFill>
                <a:latin typeface="Lato"/>
                <a:ea typeface="Lato"/>
                <a:cs typeface="Lato"/>
              </a:defRPr>
            </a:lvl7pPr>
            <a:lvl8pPr marL="3657600" indent="-317500" algn="ctr">
              <a:buClr>
                <a:schemeClr val="accent6"/>
              </a:buClr>
              <a:buSzPts val="1400"/>
              <a:buFont typeface="Lato"/>
              <a:buNone/>
              <a:defRPr>
                <a:solidFill>
                  <a:schemeClr val="accent6"/>
                </a:solidFill>
                <a:latin typeface="Lato"/>
                <a:ea typeface="Lato"/>
                <a:cs typeface="Lato"/>
              </a:defRPr>
            </a:lvl8pPr>
            <a:lvl9pPr marL="4114800" indent="-317500" algn="ctr">
              <a:buClr>
                <a:schemeClr val="accent6"/>
              </a:buClr>
              <a:buSzPts val="1400"/>
              <a:buFont typeface="Lato"/>
              <a:buNone/>
              <a:defRPr>
                <a:solidFill>
                  <a:schemeClr val="accent6"/>
                </a:solidFill>
                <a:latin typeface="Lato"/>
                <a:ea typeface="Lato"/>
                <a:cs typeface="Lato"/>
              </a:defRPr>
            </a:lvl9pPr>
          </a:lstStyle>
          <a:p>
            <a:r>
              <a:rPr lang="cs-CZ" dirty="0"/>
              <a:t>Zopakování důležitých prvků a shrnutí celé práce.</a:t>
            </a:r>
            <a:endParaRPr lang="en-US" dirty="0"/>
          </a:p>
        </p:txBody>
      </p:sp>
      <p:sp>
        <p:nvSpPr>
          <p:cNvPr id="15" name="Google Shape;407;p33">
            <a:extLst>
              <a:ext uri="{FF2B5EF4-FFF2-40B4-BE49-F238E27FC236}">
                <a16:creationId xmlns:a16="http://schemas.microsoft.com/office/drawing/2014/main" id="{26D000D5-E99D-1F93-716E-8B8525147716}"/>
              </a:ext>
            </a:extLst>
          </p:cNvPr>
          <p:cNvSpPr txBox="1">
            <a:spLocks/>
          </p:cNvSpPr>
          <p:nvPr/>
        </p:nvSpPr>
        <p:spPr>
          <a:xfrm>
            <a:off x="5862000" y="3212725"/>
            <a:ext cx="2514300" cy="282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cs-CZ" sz="2000" b="1" dirty="0">
                <a:solidFill>
                  <a:srgbClr val="F88B08"/>
                </a:solidFill>
                <a:latin typeface="Poppins"/>
                <a:cs typeface="Poppins"/>
              </a:rPr>
              <a:t>Závěr</a:t>
            </a:r>
          </a:p>
        </p:txBody>
      </p:sp>
      <p:grpSp>
        <p:nvGrpSpPr>
          <p:cNvPr id="54" name="Skupina 53">
            <a:extLst>
              <a:ext uri="{FF2B5EF4-FFF2-40B4-BE49-F238E27FC236}">
                <a16:creationId xmlns:a16="http://schemas.microsoft.com/office/drawing/2014/main" id="{0B7DBF74-16FC-3207-1588-EEBA102643A7}"/>
              </a:ext>
            </a:extLst>
          </p:cNvPr>
          <p:cNvGrpSpPr/>
          <p:nvPr/>
        </p:nvGrpSpPr>
        <p:grpSpPr>
          <a:xfrm>
            <a:off x="772575" y="1810384"/>
            <a:ext cx="914479" cy="914479"/>
            <a:chOff x="772575" y="1810384"/>
            <a:chExt cx="914479" cy="914479"/>
          </a:xfrm>
        </p:grpSpPr>
        <p:pic>
          <p:nvPicPr>
            <p:cNvPr id="5" name="Obrázek 4">
              <a:extLst>
                <a:ext uri="{FF2B5EF4-FFF2-40B4-BE49-F238E27FC236}">
                  <a16:creationId xmlns:a16="http://schemas.microsoft.com/office/drawing/2014/main" id="{C0BA58B4-CCFE-3A81-98A8-35BA782726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772575" y="1810384"/>
              <a:ext cx="914479" cy="914479"/>
            </a:xfrm>
            <a:prstGeom prst="rect">
              <a:avLst/>
            </a:prstGeom>
          </p:spPr>
        </p:pic>
        <p:sp>
          <p:nvSpPr>
            <p:cNvPr id="16" name="Google Shape;412;p33">
              <a:extLst>
                <a:ext uri="{FF2B5EF4-FFF2-40B4-BE49-F238E27FC236}">
                  <a16:creationId xmlns:a16="http://schemas.microsoft.com/office/drawing/2014/main" id="{E0BC7978-0E50-84CA-41BD-3C8F82A30E78}"/>
                </a:ext>
              </a:extLst>
            </p:cNvPr>
            <p:cNvSpPr txBox="1">
              <a:spLocks/>
            </p:cNvSpPr>
            <p:nvPr/>
          </p:nvSpPr>
          <p:spPr>
            <a:xfrm>
              <a:off x="858266" y="2108850"/>
              <a:ext cx="743100" cy="34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Clr>
                  <a:schemeClr val="dk2"/>
                </a:buClr>
                <a:buSzPts val="3000"/>
                <a:buFont typeface="Poppins"/>
                <a:buNone/>
                <a:defRPr sz="3000" b="1">
                  <a:solidFill>
                    <a:schemeClr val="accent6"/>
                  </a:solidFill>
                  <a:latin typeface="Poppins"/>
                  <a:ea typeface="Poppins"/>
                  <a:cs typeface="Poppins"/>
                </a:defRPr>
              </a:lvl1pPr>
              <a:lvl2pPr>
                <a:buClr>
                  <a:schemeClr val="dk2"/>
                </a:buClr>
                <a:buSzPts val="3000"/>
                <a:buFont typeface="Poppins"/>
                <a:buNone/>
                <a:defRPr sz="3000" b="1">
                  <a:solidFill>
                    <a:schemeClr val="dk2"/>
                  </a:solidFill>
                  <a:latin typeface="Poppins"/>
                  <a:ea typeface="Poppins"/>
                  <a:cs typeface="Poppins"/>
                </a:defRPr>
              </a:lvl2pPr>
              <a:lvl3pPr>
                <a:buClr>
                  <a:schemeClr val="dk2"/>
                </a:buClr>
                <a:buSzPts val="3000"/>
                <a:buFont typeface="Poppins"/>
                <a:buNone/>
                <a:defRPr sz="3000" b="1">
                  <a:solidFill>
                    <a:schemeClr val="dk2"/>
                  </a:solidFill>
                  <a:latin typeface="Poppins"/>
                  <a:ea typeface="Poppins"/>
                  <a:cs typeface="Poppins"/>
                </a:defRPr>
              </a:lvl3pPr>
              <a:lvl4pPr>
                <a:buClr>
                  <a:schemeClr val="dk2"/>
                </a:buClr>
                <a:buSzPts val="3000"/>
                <a:buFont typeface="Poppins"/>
                <a:buNone/>
                <a:defRPr sz="3000" b="1">
                  <a:solidFill>
                    <a:schemeClr val="dk2"/>
                  </a:solidFill>
                  <a:latin typeface="Poppins"/>
                  <a:ea typeface="Poppins"/>
                  <a:cs typeface="Poppins"/>
                </a:defRPr>
              </a:lvl4pPr>
              <a:lvl5pPr>
                <a:buClr>
                  <a:schemeClr val="dk2"/>
                </a:buClr>
                <a:buSzPts val="3000"/>
                <a:buFont typeface="Poppins"/>
                <a:buNone/>
                <a:defRPr sz="3000" b="1">
                  <a:solidFill>
                    <a:schemeClr val="dk2"/>
                  </a:solidFill>
                  <a:latin typeface="Poppins"/>
                  <a:ea typeface="Poppins"/>
                  <a:cs typeface="Poppins"/>
                </a:defRPr>
              </a:lvl5pPr>
              <a:lvl6pPr>
                <a:buClr>
                  <a:schemeClr val="dk2"/>
                </a:buClr>
                <a:buSzPts val="3000"/>
                <a:buFont typeface="Poppins"/>
                <a:buNone/>
                <a:defRPr sz="3000" b="1">
                  <a:solidFill>
                    <a:schemeClr val="dk2"/>
                  </a:solidFill>
                  <a:latin typeface="Poppins"/>
                  <a:ea typeface="Poppins"/>
                  <a:cs typeface="Poppins"/>
                </a:defRPr>
              </a:lvl6pPr>
              <a:lvl7pPr>
                <a:buClr>
                  <a:schemeClr val="dk2"/>
                </a:buClr>
                <a:buSzPts val="3000"/>
                <a:buFont typeface="Poppins"/>
                <a:buNone/>
                <a:defRPr sz="3000" b="1">
                  <a:solidFill>
                    <a:schemeClr val="dk2"/>
                  </a:solidFill>
                  <a:latin typeface="Poppins"/>
                  <a:ea typeface="Poppins"/>
                  <a:cs typeface="Poppins"/>
                </a:defRPr>
              </a:lvl7pPr>
              <a:lvl8pPr>
                <a:buClr>
                  <a:schemeClr val="dk2"/>
                </a:buClr>
                <a:buSzPts val="3000"/>
                <a:buFont typeface="Poppins"/>
                <a:buNone/>
                <a:defRPr sz="3000" b="1">
                  <a:solidFill>
                    <a:schemeClr val="dk2"/>
                  </a:solidFill>
                  <a:latin typeface="Poppins"/>
                  <a:ea typeface="Poppins"/>
                  <a:cs typeface="Poppins"/>
                </a:defRPr>
              </a:lvl8pPr>
              <a:lvl9pPr>
                <a:buClr>
                  <a:schemeClr val="dk2"/>
                </a:buClr>
                <a:buSzPts val="3000"/>
                <a:buFont typeface="Poppins"/>
                <a:buNone/>
                <a:defRPr sz="3000" b="1">
                  <a:solidFill>
                    <a:schemeClr val="dk2"/>
                  </a:solidFill>
                  <a:latin typeface="Poppins"/>
                  <a:ea typeface="Poppins"/>
                  <a:cs typeface="Poppins"/>
                </a:defRPr>
              </a:lvl9pPr>
            </a:lstStyle>
            <a:p>
              <a:r>
                <a:rPr lang="en" dirty="0"/>
                <a:t>01</a:t>
              </a:r>
            </a:p>
          </p:txBody>
        </p:sp>
      </p:grpSp>
      <p:sp>
        <p:nvSpPr>
          <p:cNvPr id="17" name="Google Shape;413;p33">
            <a:extLst>
              <a:ext uri="{FF2B5EF4-FFF2-40B4-BE49-F238E27FC236}">
                <a16:creationId xmlns:a16="http://schemas.microsoft.com/office/drawing/2014/main" id="{46EB593B-1FE9-9D13-A99C-D596EA25747A}"/>
              </a:ext>
            </a:extLst>
          </p:cNvPr>
          <p:cNvSpPr txBox="1">
            <a:spLocks/>
          </p:cNvSpPr>
          <p:nvPr/>
        </p:nvSpPr>
        <p:spPr>
          <a:xfrm>
            <a:off x="858266" y="3438050"/>
            <a:ext cx="743100" cy="34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Clr>
                <a:schemeClr val="dk2"/>
              </a:buClr>
              <a:buSzPts val="3000"/>
              <a:buFont typeface="Poppins"/>
              <a:buNone/>
              <a:defRPr sz="3000" b="1">
                <a:solidFill>
                  <a:schemeClr val="accent6"/>
                </a:solidFill>
                <a:latin typeface="Poppins"/>
                <a:ea typeface="Poppins"/>
                <a:cs typeface="Poppins"/>
              </a:defRPr>
            </a:lvl1pPr>
            <a:lvl2pPr>
              <a:buClr>
                <a:schemeClr val="dk2"/>
              </a:buClr>
              <a:buSzPts val="3000"/>
              <a:buFont typeface="Poppins"/>
              <a:buNone/>
              <a:defRPr sz="3000" b="1">
                <a:solidFill>
                  <a:schemeClr val="dk2"/>
                </a:solidFill>
                <a:latin typeface="Poppins"/>
                <a:ea typeface="Poppins"/>
                <a:cs typeface="Poppins"/>
              </a:defRPr>
            </a:lvl2pPr>
            <a:lvl3pPr>
              <a:buClr>
                <a:schemeClr val="dk2"/>
              </a:buClr>
              <a:buSzPts val="3000"/>
              <a:buFont typeface="Poppins"/>
              <a:buNone/>
              <a:defRPr sz="3000" b="1">
                <a:solidFill>
                  <a:schemeClr val="dk2"/>
                </a:solidFill>
                <a:latin typeface="Poppins"/>
                <a:ea typeface="Poppins"/>
                <a:cs typeface="Poppins"/>
              </a:defRPr>
            </a:lvl3pPr>
            <a:lvl4pPr>
              <a:buClr>
                <a:schemeClr val="dk2"/>
              </a:buClr>
              <a:buSzPts val="3000"/>
              <a:buFont typeface="Poppins"/>
              <a:buNone/>
              <a:defRPr sz="3000" b="1">
                <a:solidFill>
                  <a:schemeClr val="dk2"/>
                </a:solidFill>
                <a:latin typeface="Poppins"/>
                <a:ea typeface="Poppins"/>
                <a:cs typeface="Poppins"/>
              </a:defRPr>
            </a:lvl4pPr>
            <a:lvl5pPr>
              <a:buClr>
                <a:schemeClr val="dk2"/>
              </a:buClr>
              <a:buSzPts val="3000"/>
              <a:buFont typeface="Poppins"/>
              <a:buNone/>
              <a:defRPr sz="3000" b="1">
                <a:solidFill>
                  <a:schemeClr val="dk2"/>
                </a:solidFill>
                <a:latin typeface="Poppins"/>
                <a:ea typeface="Poppins"/>
                <a:cs typeface="Poppins"/>
              </a:defRPr>
            </a:lvl5pPr>
            <a:lvl6pPr>
              <a:buClr>
                <a:schemeClr val="dk2"/>
              </a:buClr>
              <a:buSzPts val="3000"/>
              <a:buFont typeface="Poppins"/>
              <a:buNone/>
              <a:defRPr sz="3000" b="1">
                <a:solidFill>
                  <a:schemeClr val="dk2"/>
                </a:solidFill>
                <a:latin typeface="Poppins"/>
                <a:ea typeface="Poppins"/>
                <a:cs typeface="Poppins"/>
              </a:defRPr>
            </a:lvl6pPr>
            <a:lvl7pPr>
              <a:buClr>
                <a:schemeClr val="dk2"/>
              </a:buClr>
              <a:buSzPts val="3000"/>
              <a:buFont typeface="Poppins"/>
              <a:buNone/>
              <a:defRPr sz="3000" b="1">
                <a:solidFill>
                  <a:schemeClr val="dk2"/>
                </a:solidFill>
                <a:latin typeface="Poppins"/>
                <a:ea typeface="Poppins"/>
                <a:cs typeface="Poppins"/>
              </a:defRPr>
            </a:lvl7pPr>
            <a:lvl8pPr>
              <a:buClr>
                <a:schemeClr val="dk2"/>
              </a:buClr>
              <a:buSzPts val="3000"/>
              <a:buFont typeface="Poppins"/>
              <a:buNone/>
              <a:defRPr sz="3000" b="1">
                <a:solidFill>
                  <a:schemeClr val="dk2"/>
                </a:solidFill>
                <a:latin typeface="Poppins"/>
                <a:ea typeface="Poppins"/>
                <a:cs typeface="Poppins"/>
              </a:defRPr>
            </a:lvl8pPr>
            <a:lvl9pPr>
              <a:buClr>
                <a:schemeClr val="dk2"/>
              </a:buClr>
              <a:buSzPts val="3000"/>
              <a:buFont typeface="Poppins"/>
              <a:buNone/>
              <a:defRPr sz="3000" b="1">
                <a:solidFill>
                  <a:schemeClr val="dk2"/>
                </a:solidFill>
                <a:latin typeface="Poppins"/>
                <a:ea typeface="Poppins"/>
                <a:cs typeface="Poppins"/>
              </a:defRPr>
            </a:lvl9pPr>
          </a:lstStyle>
          <a:p>
            <a:r>
              <a:rPr lang="en" dirty="0"/>
              <a:t>03</a:t>
            </a:r>
          </a:p>
        </p:txBody>
      </p:sp>
      <p:sp>
        <p:nvSpPr>
          <p:cNvPr id="19" name="Google Shape;414;p33">
            <a:extLst>
              <a:ext uri="{FF2B5EF4-FFF2-40B4-BE49-F238E27FC236}">
                <a16:creationId xmlns:a16="http://schemas.microsoft.com/office/drawing/2014/main" id="{F735173D-60CC-16E4-B991-B8EA50875D3D}"/>
              </a:ext>
            </a:extLst>
          </p:cNvPr>
          <p:cNvSpPr txBox="1">
            <a:spLocks/>
          </p:cNvSpPr>
          <p:nvPr/>
        </p:nvSpPr>
        <p:spPr>
          <a:xfrm>
            <a:off x="4879291" y="2108850"/>
            <a:ext cx="743100" cy="34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Clr>
                <a:schemeClr val="dk2"/>
              </a:buClr>
              <a:buSzPts val="3000"/>
              <a:buFont typeface="Poppins"/>
              <a:buNone/>
              <a:defRPr sz="3000" b="1">
                <a:solidFill>
                  <a:schemeClr val="accent6"/>
                </a:solidFill>
                <a:latin typeface="Poppins"/>
                <a:ea typeface="Poppins"/>
                <a:cs typeface="Poppins"/>
              </a:defRPr>
            </a:lvl1pPr>
            <a:lvl2pPr>
              <a:buClr>
                <a:schemeClr val="dk2"/>
              </a:buClr>
              <a:buSzPts val="3000"/>
              <a:buFont typeface="Poppins"/>
              <a:buNone/>
              <a:defRPr sz="3000" b="1">
                <a:solidFill>
                  <a:schemeClr val="dk2"/>
                </a:solidFill>
                <a:latin typeface="Poppins"/>
                <a:ea typeface="Poppins"/>
                <a:cs typeface="Poppins"/>
              </a:defRPr>
            </a:lvl2pPr>
            <a:lvl3pPr>
              <a:buClr>
                <a:schemeClr val="dk2"/>
              </a:buClr>
              <a:buSzPts val="3000"/>
              <a:buFont typeface="Poppins"/>
              <a:buNone/>
              <a:defRPr sz="3000" b="1">
                <a:solidFill>
                  <a:schemeClr val="dk2"/>
                </a:solidFill>
                <a:latin typeface="Poppins"/>
                <a:ea typeface="Poppins"/>
                <a:cs typeface="Poppins"/>
              </a:defRPr>
            </a:lvl3pPr>
            <a:lvl4pPr>
              <a:buClr>
                <a:schemeClr val="dk2"/>
              </a:buClr>
              <a:buSzPts val="3000"/>
              <a:buFont typeface="Poppins"/>
              <a:buNone/>
              <a:defRPr sz="3000" b="1">
                <a:solidFill>
                  <a:schemeClr val="dk2"/>
                </a:solidFill>
                <a:latin typeface="Poppins"/>
                <a:ea typeface="Poppins"/>
                <a:cs typeface="Poppins"/>
              </a:defRPr>
            </a:lvl4pPr>
            <a:lvl5pPr>
              <a:buClr>
                <a:schemeClr val="dk2"/>
              </a:buClr>
              <a:buSzPts val="3000"/>
              <a:buFont typeface="Poppins"/>
              <a:buNone/>
              <a:defRPr sz="3000" b="1">
                <a:solidFill>
                  <a:schemeClr val="dk2"/>
                </a:solidFill>
                <a:latin typeface="Poppins"/>
                <a:ea typeface="Poppins"/>
                <a:cs typeface="Poppins"/>
              </a:defRPr>
            </a:lvl5pPr>
            <a:lvl6pPr>
              <a:buClr>
                <a:schemeClr val="dk2"/>
              </a:buClr>
              <a:buSzPts val="3000"/>
              <a:buFont typeface="Poppins"/>
              <a:buNone/>
              <a:defRPr sz="3000" b="1">
                <a:solidFill>
                  <a:schemeClr val="dk2"/>
                </a:solidFill>
                <a:latin typeface="Poppins"/>
                <a:ea typeface="Poppins"/>
                <a:cs typeface="Poppins"/>
              </a:defRPr>
            </a:lvl6pPr>
            <a:lvl7pPr>
              <a:buClr>
                <a:schemeClr val="dk2"/>
              </a:buClr>
              <a:buSzPts val="3000"/>
              <a:buFont typeface="Poppins"/>
              <a:buNone/>
              <a:defRPr sz="3000" b="1">
                <a:solidFill>
                  <a:schemeClr val="dk2"/>
                </a:solidFill>
                <a:latin typeface="Poppins"/>
                <a:ea typeface="Poppins"/>
                <a:cs typeface="Poppins"/>
              </a:defRPr>
            </a:lvl7pPr>
            <a:lvl8pPr>
              <a:buClr>
                <a:schemeClr val="dk2"/>
              </a:buClr>
              <a:buSzPts val="3000"/>
              <a:buFont typeface="Poppins"/>
              <a:buNone/>
              <a:defRPr sz="3000" b="1">
                <a:solidFill>
                  <a:schemeClr val="dk2"/>
                </a:solidFill>
                <a:latin typeface="Poppins"/>
                <a:ea typeface="Poppins"/>
                <a:cs typeface="Poppins"/>
              </a:defRPr>
            </a:lvl8pPr>
            <a:lvl9pPr>
              <a:buClr>
                <a:schemeClr val="dk2"/>
              </a:buClr>
              <a:buSzPts val="3000"/>
              <a:buFont typeface="Poppins"/>
              <a:buNone/>
              <a:defRPr sz="3000" b="1">
                <a:solidFill>
                  <a:schemeClr val="dk2"/>
                </a:solidFill>
                <a:latin typeface="Poppins"/>
                <a:ea typeface="Poppins"/>
                <a:cs typeface="Poppins"/>
              </a:defRPr>
            </a:lvl9pPr>
          </a:lstStyle>
          <a:p>
            <a:r>
              <a:rPr lang="en" dirty="0"/>
              <a:t>02</a:t>
            </a:r>
          </a:p>
        </p:txBody>
      </p:sp>
      <p:sp>
        <p:nvSpPr>
          <p:cNvPr id="20" name="Google Shape;415;p33">
            <a:extLst>
              <a:ext uri="{FF2B5EF4-FFF2-40B4-BE49-F238E27FC236}">
                <a16:creationId xmlns:a16="http://schemas.microsoft.com/office/drawing/2014/main" id="{B95DC2D7-571C-105C-D013-59EC01A98E1A}"/>
              </a:ext>
            </a:extLst>
          </p:cNvPr>
          <p:cNvSpPr txBox="1">
            <a:spLocks/>
          </p:cNvSpPr>
          <p:nvPr/>
        </p:nvSpPr>
        <p:spPr>
          <a:xfrm>
            <a:off x="4879291" y="3438050"/>
            <a:ext cx="743100" cy="34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Clr>
                <a:schemeClr val="dk2"/>
              </a:buClr>
              <a:buSzPts val="3000"/>
              <a:buFont typeface="Poppins"/>
              <a:buNone/>
              <a:defRPr sz="3000" b="1">
                <a:solidFill>
                  <a:schemeClr val="accent6"/>
                </a:solidFill>
                <a:latin typeface="Poppins"/>
                <a:ea typeface="Poppins"/>
                <a:cs typeface="Poppins"/>
              </a:defRPr>
            </a:lvl1pPr>
            <a:lvl2pPr>
              <a:buClr>
                <a:schemeClr val="dk2"/>
              </a:buClr>
              <a:buSzPts val="3000"/>
              <a:buFont typeface="Poppins"/>
              <a:buNone/>
              <a:defRPr sz="3000" b="1">
                <a:solidFill>
                  <a:schemeClr val="dk2"/>
                </a:solidFill>
                <a:latin typeface="Poppins"/>
                <a:ea typeface="Poppins"/>
                <a:cs typeface="Poppins"/>
              </a:defRPr>
            </a:lvl2pPr>
            <a:lvl3pPr>
              <a:buClr>
                <a:schemeClr val="dk2"/>
              </a:buClr>
              <a:buSzPts val="3000"/>
              <a:buFont typeface="Poppins"/>
              <a:buNone/>
              <a:defRPr sz="3000" b="1">
                <a:solidFill>
                  <a:schemeClr val="dk2"/>
                </a:solidFill>
                <a:latin typeface="Poppins"/>
                <a:ea typeface="Poppins"/>
                <a:cs typeface="Poppins"/>
              </a:defRPr>
            </a:lvl3pPr>
            <a:lvl4pPr>
              <a:buClr>
                <a:schemeClr val="dk2"/>
              </a:buClr>
              <a:buSzPts val="3000"/>
              <a:buFont typeface="Poppins"/>
              <a:buNone/>
              <a:defRPr sz="3000" b="1">
                <a:solidFill>
                  <a:schemeClr val="dk2"/>
                </a:solidFill>
                <a:latin typeface="Poppins"/>
                <a:ea typeface="Poppins"/>
                <a:cs typeface="Poppins"/>
              </a:defRPr>
            </a:lvl4pPr>
            <a:lvl5pPr>
              <a:buClr>
                <a:schemeClr val="dk2"/>
              </a:buClr>
              <a:buSzPts val="3000"/>
              <a:buFont typeface="Poppins"/>
              <a:buNone/>
              <a:defRPr sz="3000" b="1">
                <a:solidFill>
                  <a:schemeClr val="dk2"/>
                </a:solidFill>
                <a:latin typeface="Poppins"/>
                <a:ea typeface="Poppins"/>
                <a:cs typeface="Poppins"/>
              </a:defRPr>
            </a:lvl5pPr>
            <a:lvl6pPr>
              <a:buClr>
                <a:schemeClr val="dk2"/>
              </a:buClr>
              <a:buSzPts val="3000"/>
              <a:buFont typeface="Poppins"/>
              <a:buNone/>
              <a:defRPr sz="3000" b="1">
                <a:solidFill>
                  <a:schemeClr val="dk2"/>
                </a:solidFill>
                <a:latin typeface="Poppins"/>
                <a:ea typeface="Poppins"/>
                <a:cs typeface="Poppins"/>
              </a:defRPr>
            </a:lvl6pPr>
            <a:lvl7pPr>
              <a:buClr>
                <a:schemeClr val="dk2"/>
              </a:buClr>
              <a:buSzPts val="3000"/>
              <a:buFont typeface="Poppins"/>
              <a:buNone/>
              <a:defRPr sz="3000" b="1">
                <a:solidFill>
                  <a:schemeClr val="dk2"/>
                </a:solidFill>
                <a:latin typeface="Poppins"/>
                <a:ea typeface="Poppins"/>
                <a:cs typeface="Poppins"/>
              </a:defRPr>
            </a:lvl7pPr>
            <a:lvl8pPr>
              <a:buClr>
                <a:schemeClr val="dk2"/>
              </a:buClr>
              <a:buSzPts val="3000"/>
              <a:buFont typeface="Poppins"/>
              <a:buNone/>
              <a:defRPr sz="3000" b="1">
                <a:solidFill>
                  <a:schemeClr val="dk2"/>
                </a:solidFill>
                <a:latin typeface="Poppins"/>
                <a:ea typeface="Poppins"/>
                <a:cs typeface="Poppins"/>
              </a:defRPr>
            </a:lvl8pPr>
            <a:lvl9pPr>
              <a:buClr>
                <a:schemeClr val="dk2"/>
              </a:buClr>
              <a:buSzPts val="3000"/>
              <a:buFont typeface="Poppins"/>
              <a:buNone/>
              <a:defRPr sz="3000" b="1">
                <a:solidFill>
                  <a:schemeClr val="dk2"/>
                </a:solidFill>
                <a:latin typeface="Poppins"/>
                <a:ea typeface="Poppins"/>
                <a:cs typeface="Poppins"/>
              </a:defRPr>
            </a:lvl9pPr>
          </a:lstStyle>
          <a:p>
            <a:r>
              <a:rPr lang="en" dirty="0"/>
              <a:t>04</a:t>
            </a:r>
          </a:p>
        </p:txBody>
      </p:sp>
      <p:pic>
        <p:nvPicPr>
          <p:cNvPr id="21" name="Google Shape;373;p31">
            <a:extLst>
              <a:ext uri="{FF2B5EF4-FFF2-40B4-BE49-F238E27FC236}">
                <a16:creationId xmlns:a16="http://schemas.microsoft.com/office/drawing/2014/main" id="{4729D040-ED21-4EF0-804D-1AC15C21E73A}"/>
              </a:ext>
            </a:extLst>
          </p:cNvPr>
          <p:cNvPicPr preferRelativeResize="0"/>
          <p:nvPr/>
        </p:nvPicPr>
        <p:blipFill>
          <a:blip r:embed="rId5">
            <a:alphaModFix/>
          </a:blip>
          <a:stretch>
            <a:fillRect/>
          </a:stretch>
        </p:blipFill>
        <p:spPr>
          <a:xfrm>
            <a:off x="432415" y="1322525"/>
            <a:ext cx="161925" cy="161925"/>
          </a:xfrm>
          <a:prstGeom prst="rect">
            <a:avLst/>
          </a:prstGeom>
          <a:noFill/>
          <a:ln>
            <a:noFill/>
          </a:ln>
        </p:spPr>
      </p:pic>
      <p:pic>
        <p:nvPicPr>
          <p:cNvPr id="26" name="Google Shape;373;p31">
            <a:extLst>
              <a:ext uri="{FF2B5EF4-FFF2-40B4-BE49-F238E27FC236}">
                <a16:creationId xmlns:a16="http://schemas.microsoft.com/office/drawing/2014/main" id="{9430EFDB-D743-45C9-1EAF-CD7541B88E8A}"/>
              </a:ext>
            </a:extLst>
          </p:cNvPr>
          <p:cNvPicPr preferRelativeResize="0"/>
          <p:nvPr/>
        </p:nvPicPr>
        <p:blipFill>
          <a:blip r:embed="rId5">
            <a:alphaModFix/>
          </a:blip>
          <a:stretch>
            <a:fillRect/>
          </a:stretch>
        </p:blipFill>
        <p:spPr>
          <a:xfrm>
            <a:off x="351452" y="4255961"/>
            <a:ext cx="161925" cy="161925"/>
          </a:xfrm>
          <a:prstGeom prst="rect">
            <a:avLst/>
          </a:prstGeom>
          <a:noFill/>
          <a:ln>
            <a:noFill/>
          </a:ln>
        </p:spPr>
      </p:pic>
      <p:pic>
        <p:nvPicPr>
          <p:cNvPr id="27" name="Google Shape;373;p31">
            <a:extLst>
              <a:ext uri="{FF2B5EF4-FFF2-40B4-BE49-F238E27FC236}">
                <a16:creationId xmlns:a16="http://schemas.microsoft.com/office/drawing/2014/main" id="{99128E56-6319-359A-D84A-365AD3A86C69}"/>
              </a:ext>
            </a:extLst>
          </p:cNvPr>
          <p:cNvPicPr preferRelativeResize="0"/>
          <p:nvPr/>
        </p:nvPicPr>
        <p:blipFill>
          <a:blip r:embed="rId5">
            <a:alphaModFix/>
          </a:blip>
          <a:stretch>
            <a:fillRect/>
          </a:stretch>
        </p:blipFill>
        <p:spPr>
          <a:xfrm>
            <a:off x="4189475" y="1322524"/>
            <a:ext cx="161925" cy="161925"/>
          </a:xfrm>
          <a:prstGeom prst="rect">
            <a:avLst/>
          </a:prstGeom>
          <a:noFill/>
          <a:ln>
            <a:noFill/>
          </a:ln>
        </p:spPr>
      </p:pic>
      <p:pic>
        <p:nvPicPr>
          <p:cNvPr id="28" name="Google Shape;373;p31">
            <a:extLst>
              <a:ext uri="{FF2B5EF4-FFF2-40B4-BE49-F238E27FC236}">
                <a16:creationId xmlns:a16="http://schemas.microsoft.com/office/drawing/2014/main" id="{0EFC8168-E84D-7B60-3D37-7EA384A010DC}"/>
              </a:ext>
            </a:extLst>
          </p:cNvPr>
          <p:cNvPicPr preferRelativeResize="0"/>
          <p:nvPr/>
        </p:nvPicPr>
        <p:blipFill>
          <a:blip r:embed="rId5">
            <a:alphaModFix/>
          </a:blip>
          <a:stretch>
            <a:fillRect/>
          </a:stretch>
        </p:blipFill>
        <p:spPr>
          <a:xfrm>
            <a:off x="6659044" y="624408"/>
            <a:ext cx="161925" cy="161925"/>
          </a:xfrm>
          <a:prstGeom prst="rect">
            <a:avLst/>
          </a:prstGeom>
          <a:noFill/>
          <a:ln>
            <a:noFill/>
          </a:ln>
        </p:spPr>
      </p:pic>
      <p:pic>
        <p:nvPicPr>
          <p:cNvPr id="29" name="Google Shape;373;p31">
            <a:extLst>
              <a:ext uri="{FF2B5EF4-FFF2-40B4-BE49-F238E27FC236}">
                <a16:creationId xmlns:a16="http://schemas.microsoft.com/office/drawing/2014/main" id="{01166C94-2A42-8F60-5E93-DBBCE18D4100}"/>
              </a:ext>
            </a:extLst>
          </p:cNvPr>
          <p:cNvPicPr preferRelativeResize="0"/>
          <p:nvPr/>
        </p:nvPicPr>
        <p:blipFill>
          <a:blip r:embed="rId5">
            <a:alphaModFix/>
          </a:blip>
          <a:stretch>
            <a:fillRect/>
          </a:stretch>
        </p:blipFill>
        <p:spPr>
          <a:xfrm>
            <a:off x="8557187" y="1729421"/>
            <a:ext cx="161925" cy="161925"/>
          </a:xfrm>
          <a:prstGeom prst="rect">
            <a:avLst/>
          </a:prstGeom>
          <a:noFill/>
          <a:ln>
            <a:noFill/>
          </a:ln>
        </p:spPr>
      </p:pic>
      <p:pic>
        <p:nvPicPr>
          <p:cNvPr id="30" name="Google Shape;373;p31">
            <a:extLst>
              <a:ext uri="{FF2B5EF4-FFF2-40B4-BE49-F238E27FC236}">
                <a16:creationId xmlns:a16="http://schemas.microsoft.com/office/drawing/2014/main" id="{47371990-E69D-F6DD-2A1D-F4D717474A2C}"/>
              </a:ext>
            </a:extLst>
          </p:cNvPr>
          <p:cNvPicPr preferRelativeResize="0"/>
          <p:nvPr/>
        </p:nvPicPr>
        <p:blipFill>
          <a:blip r:embed="rId5">
            <a:alphaModFix/>
          </a:blip>
          <a:stretch>
            <a:fillRect/>
          </a:stretch>
        </p:blipFill>
        <p:spPr>
          <a:xfrm>
            <a:off x="6386901" y="4507462"/>
            <a:ext cx="161925" cy="161925"/>
          </a:xfrm>
          <a:prstGeom prst="rect">
            <a:avLst/>
          </a:prstGeom>
          <a:noFill/>
          <a:ln>
            <a:noFill/>
          </a:ln>
        </p:spPr>
      </p:pic>
      <p:pic>
        <p:nvPicPr>
          <p:cNvPr id="49" name="Google Shape;372;p31">
            <a:extLst>
              <a:ext uri="{FF2B5EF4-FFF2-40B4-BE49-F238E27FC236}">
                <a16:creationId xmlns:a16="http://schemas.microsoft.com/office/drawing/2014/main" id="{B02A5042-4668-6F88-E97C-062E8954E5B8}"/>
              </a:ext>
            </a:extLst>
          </p:cNvPr>
          <p:cNvPicPr preferRelativeResize="0"/>
          <p:nvPr/>
        </p:nvPicPr>
        <p:blipFill rotWithShape="1">
          <a:blip r:embed="rId6">
            <a:alphaModFix/>
          </a:blip>
          <a:srcRect t="-460" b="-2"/>
          <a:stretch/>
        </p:blipFill>
        <p:spPr>
          <a:xfrm>
            <a:off x="5434150" y="-2416196"/>
            <a:ext cx="3709850" cy="3726889"/>
          </a:xfrm>
          <a:prstGeom prst="rect">
            <a:avLst/>
          </a:prstGeom>
          <a:noFill/>
          <a:ln>
            <a:noFill/>
          </a:ln>
        </p:spPr>
      </p:pic>
      <p:pic>
        <p:nvPicPr>
          <p:cNvPr id="50" name="Obrázek 49" descr="Obsah obrázku rozostření, tma, černá&#10;&#10;Popis byl vytvořen automaticky">
            <a:extLst>
              <a:ext uri="{FF2B5EF4-FFF2-40B4-BE49-F238E27FC236}">
                <a16:creationId xmlns:a16="http://schemas.microsoft.com/office/drawing/2014/main" id="{CA89740E-0828-ADE0-CBF2-F5DFCB50605D}"/>
              </a:ext>
            </a:extLst>
          </p:cNvPr>
          <p:cNvPicPr>
            <a:picLocks noChangeAspect="1"/>
          </p:cNvPicPr>
          <p:nvPr/>
        </p:nvPicPr>
        <p:blipFill>
          <a:blip r:embed="rId7"/>
          <a:stretch>
            <a:fillRect/>
          </a:stretch>
        </p:blipFill>
        <p:spPr>
          <a:xfrm rot="11757970">
            <a:off x="1898456" y="3347857"/>
            <a:ext cx="4158625" cy="4158625"/>
          </a:xfrm>
          <a:prstGeom prst="rect">
            <a:avLst/>
          </a:prstGeom>
        </p:spPr>
      </p:pic>
      <p:pic>
        <p:nvPicPr>
          <p:cNvPr id="51" name="Obrázek 50" descr="Obsah obrázku rozostření, tma, černá&#10;&#10;Popis byl vytvořen automaticky">
            <a:extLst>
              <a:ext uri="{FF2B5EF4-FFF2-40B4-BE49-F238E27FC236}">
                <a16:creationId xmlns:a16="http://schemas.microsoft.com/office/drawing/2014/main" id="{0EDC721E-AD7C-CDA8-1766-1960D065C047}"/>
              </a:ext>
            </a:extLst>
          </p:cNvPr>
          <p:cNvPicPr>
            <a:picLocks noChangeAspect="1"/>
          </p:cNvPicPr>
          <p:nvPr/>
        </p:nvPicPr>
        <p:blipFill>
          <a:blip r:embed="rId7"/>
          <a:stretch>
            <a:fillRect/>
          </a:stretch>
        </p:blipFill>
        <p:spPr>
          <a:xfrm rot="18624640">
            <a:off x="7524288" y="-342510"/>
            <a:ext cx="1817423" cy="1817423"/>
          </a:xfrm>
          <a:prstGeom prst="rect">
            <a:avLst/>
          </a:prstGeom>
        </p:spPr>
      </p:pic>
      <p:pic>
        <p:nvPicPr>
          <p:cNvPr id="52" name="Obrázek 51" descr="Obsah obrázku rozostření, tma, černá&#10;&#10;Popis byl vytvořen automaticky">
            <a:extLst>
              <a:ext uri="{FF2B5EF4-FFF2-40B4-BE49-F238E27FC236}">
                <a16:creationId xmlns:a16="http://schemas.microsoft.com/office/drawing/2014/main" id="{359CBCB5-6178-D2F3-2675-D1F6DBA7F305}"/>
              </a:ext>
            </a:extLst>
          </p:cNvPr>
          <p:cNvPicPr>
            <a:picLocks noChangeAspect="1"/>
          </p:cNvPicPr>
          <p:nvPr/>
        </p:nvPicPr>
        <p:blipFill>
          <a:blip r:embed="rId7"/>
          <a:stretch>
            <a:fillRect/>
          </a:stretch>
        </p:blipFill>
        <p:spPr>
          <a:xfrm rot="9455072">
            <a:off x="7047902" y="3599248"/>
            <a:ext cx="3178856" cy="3178856"/>
          </a:xfrm>
          <a:prstGeom prst="rect">
            <a:avLst/>
          </a:prstGeom>
        </p:spPr>
      </p:pic>
      <p:pic>
        <p:nvPicPr>
          <p:cNvPr id="53" name="Obrázek 52" descr="Obsah obrázku rozostření, tma, černá&#10;&#10;Popis byl vytvořen automaticky">
            <a:extLst>
              <a:ext uri="{FF2B5EF4-FFF2-40B4-BE49-F238E27FC236}">
                <a16:creationId xmlns:a16="http://schemas.microsoft.com/office/drawing/2014/main" id="{A261C7C4-8848-4D9A-D3F4-24DEE9E5D177}"/>
              </a:ext>
            </a:extLst>
          </p:cNvPr>
          <p:cNvPicPr>
            <a:picLocks noChangeAspect="1"/>
          </p:cNvPicPr>
          <p:nvPr/>
        </p:nvPicPr>
        <p:blipFill>
          <a:blip r:embed="rId7"/>
          <a:stretch>
            <a:fillRect/>
          </a:stretch>
        </p:blipFill>
        <p:spPr>
          <a:xfrm>
            <a:off x="-1171257" y="794698"/>
            <a:ext cx="1817423" cy="1817423"/>
          </a:xfrm>
          <a:prstGeom prst="rect">
            <a:avLst/>
          </a:prstGeom>
        </p:spPr>
      </p:pic>
      <p:sp>
        <p:nvSpPr>
          <p:cNvPr id="56" name="Google Shape;380;p31">
            <a:extLst>
              <a:ext uri="{FF2B5EF4-FFF2-40B4-BE49-F238E27FC236}">
                <a16:creationId xmlns:a16="http://schemas.microsoft.com/office/drawing/2014/main" id="{C5A27A6B-3510-4381-52AE-9F8BF0124BF3}"/>
              </a:ext>
            </a:extLst>
          </p:cNvPr>
          <p:cNvSpPr/>
          <p:nvPr/>
        </p:nvSpPr>
        <p:spPr>
          <a:xfrm>
            <a:off x="9701630" y="3495275"/>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57" name="Google Shape;381;p31">
            <a:extLst>
              <a:ext uri="{FF2B5EF4-FFF2-40B4-BE49-F238E27FC236}">
                <a16:creationId xmlns:a16="http://schemas.microsoft.com/office/drawing/2014/main" id="{A5A3A990-48C5-D1D0-9BF1-3DE83A0223D1}"/>
              </a:ext>
            </a:extLst>
          </p:cNvPr>
          <p:cNvSpPr/>
          <p:nvPr/>
        </p:nvSpPr>
        <p:spPr>
          <a:xfrm>
            <a:off x="9471788" y="349527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3;p31">
            <a:extLst>
              <a:ext uri="{FF2B5EF4-FFF2-40B4-BE49-F238E27FC236}">
                <a16:creationId xmlns:a16="http://schemas.microsoft.com/office/drawing/2014/main" id="{546E5D14-63DC-7F2F-A6E0-A3C5B335331B}"/>
              </a:ext>
            </a:extLst>
          </p:cNvPr>
          <p:cNvSpPr/>
          <p:nvPr/>
        </p:nvSpPr>
        <p:spPr>
          <a:xfrm>
            <a:off x="9924488" y="349527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379;p31">
            <a:extLst>
              <a:ext uri="{FF2B5EF4-FFF2-40B4-BE49-F238E27FC236}">
                <a16:creationId xmlns:a16="http://schemas.microsoft.com/office/drawing/2014/main" id="{DB161591-CF07-2C4E-E884-20CEFC4FE662}"/>
              </a:ext>
            </a:extLst>
          </p:cNvPr>
          <p:cNvGrpSpPr/>
          <p:nvPr/>
        </p:nvGrpSpPr>
        <p:grpSpPr>
          <a:xfrm>
            <a:off x="-860230" y="662099"/>
            <a:ext cx="697125" cy="373800"/>
            <a:chOff x="1019875" y="4108325"/>
            <a:chExt cx="697125" cy="373800"/>
          </a:xfrm>
        </p:grpSpPr>
        <p:sp>
          <p:nvSpPr>
            <p:cNvPr id="69" name="Google Shape;380;p31">
              <a:extLst>
                <a:ext uri="{FF2B5EF4-FFF2-40B4-BE49-F238E27FC236}">
                  <a16:creationId xmlns:a16="http://schemas.microsoft.com/office/drawing/2014/main" id="{27AE646F-0540-8FC2-5436-6BF2A515951A}"/>
                </a:ext>
              </a:extLst>
            </p:cNvPr>
            <p:cNvSpPr/>
            <p:nvPr/>
          </p:nvSpPr>
          <p:spPr>
            <a:xfrm>
              <a:off x="1249717" y="4108325"/>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70" name="Google Shape;381;p31">
              <a:extLst>
                <a:ext uri="{FF2B5EF4-FFF2-40B4-BE49-F238E27FC236}">
                  <a16:creationId xmlns:a16="http://schemas.microsoft.com/office/drawing/2014/main" id="{ABE30280-6278-AC7F-ABCF-58AF1597FFFC}"/>
                </a:ext>
              </a:extLst>
            </p:cNvPr>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83;p31">
              <a:extLst>
                <a:ext uri="{FF2B5EF4-FFF2-40B4-BE49-F238E27FC236}">
                  <a16:creationId xmlns:a16="http://schemas.microsoft.com/office/drawing/2014/main" id="{0AA0D6AC-D08E-3D67-9EFE-F5FC457E3CEF}"/>
                </a:ext>
              </a:extLst>
            </p:cNvPr>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995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Google Shape;442;p35">
            <a:extLst>
              <a:ext uri="{FF2B5EF4-FFF2-40B4-BE49-F238E27FC236}">
                <a16:creationId xmlns:a16="http://schemas.microsoft.com/office/drawing/2014/main" id="{30AD9CDA-773D-BDC1-9D6F-D8AEAFC43619}"/>
              </a:ext>
            </a:extLst>
          </p:cNvPr>
          <p:cNvSpPr txBox="1">
            <a:spLocks/>
          </p:cNvSpPr>
          <p:nvPr/>
        </p:nvSpPr>
        <p:spPr>
          <a:xfrm>
            <a:off x="572109" y="1330257"/>
            <a:ext cx="8210022" cy="3813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gn="l">
              <a:lnSpc>
                <a:spcPct val="130000"/>
              </a:lnSpc>
              <a:spcAft>
                <a:spcPts val="2400"/>
              </a:spcAft>
              <a:buClr>
                <a:schemeClr val="bg1"/>
              </a:buClr>
              <a:buSzPct val="100000"/>
            </a:pPr>
            <a:r>
              <a:rPr lang="en-US" sz="1400" b="1" i="1" dirty="0"/>
              <a:t>Prompt: </a:t>
            </a:r>
            <a:r>
              <a:rPr lang="en-US" sz="1400" i="1" dirty="0"/>
              <a:t>queen with blue dress, crown, sitting on red throne, young, beautiful, powerfull, dark background, dslr, RAW photo, ultra quality, 8K UHD, high detailed, soft lighting, (skin pores, high detailed skin, sharp focus:1.2), film grain, Fujifilm XT3</a:t>
            </a:r>
            <a:endParaRPr lang="cs-CZ" sz="1400" i="1" dirty="0"/>
          </a:p>
          <a:p>
            <a:pPr algn="l">
              <a:lnSpc>
                <a:spcPct val="130000"/>
              </a:lnSpc>
              <a:buClr>
                <a:schemeClr val="bg1"/>
              </a:buClr>
              <a:buSzPct val="100000"/>
            </a:pPr>
            <a:r>
              <a:rPr lang="cs-CZ" sz="1400" b="1" i="1" dirty="0"/>
              <a:t>Negative prompt: </a:t>
            </a:r>
            <a:r>
              <a:rPr lang="cs-CZ" sz="1400" i="1" dirty="0"/>
              <a:t>(necklace:1.5), cropped, out of frame, duplicate, text, (painting, sketch, cartoon, drawing, anime, cgi, semi-realistic, 3d, render, deformed iris, deformed pupils:1.4), morbid, mutilated, extra fingers, fused fingers, too many fingers, mutated hands, poorly drawn hands, poorly drawn face, mutation, deformed, bad anatomy, bad proportions, extra limbs, cloned face, cloned limbs, malformed limbs, missing arms, missing legs, extra arms, extra legs, ugly, long neck, disfigured, gross proportions, worst quality, low quality, blurry, hdr, jpeg artifacts, underexposed, overexposed</a:t>
            </a:r>
            <a:endParaRPr lang="cs-CZ" sz="1800" dirty="0"/>
          </a:p>
        </p:txBody>
      </p:sp>
      <p:sp>
        <p:nvSpPr>
          <p:cNvPr id="6" name="Google Shape;443;p35">
            <a:extLst>
              <a:ext uri="{FF2B5EF4-FFF2-40B4-BE49-F238E27FC236}">
                <a16:creationId xmlns:a16="http://schemas.microsoft.com/office/drawing/2014/main" id="{B03F888A-A685-27BE-0F46-1883483A385C}"/>
              </a:ext>
            </a:extLst>
          </p:cNvPr>
          <p:cNvSpPr txBox="1">
            <a:spLocks/>
          </p:cNvSpPr>
          <p:nvPr/>
        </p:nvSpPr>
        <p:spPr>
          <a:xfrm>
            <a:off x="400258" y="372648"/>
            <a:ext cx="8483041" cy="703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2"/>
              </a:buClr>
              <a:buSzPts val="3600"/>
              <a:buFont typeface="Poppins"/>
              <a:buNone/>
              <a:defRPr sz="4000" b="1">
                <a:solidFill>
                  <a:schemeClr val="dk2"/>
                </a:solidFill>
                <a:latin typeface="Poppins"/>
                <a:ea typeface="Poppins"/>
                <a:cs typeface="Poppins"/>
                <a:sym typeface="Poppins"/>
              </a:defRPr>
            </a:lvl1pPr>
            <a:lvl2pPr algn="ctr">
              <a:buClr>
                <a:schemeClr val="dk2"/>
              </a:buClr>
              <a:buSzPts val="3600"/>
              <a:buFont typeface="Poppins"/>
              <a:buNone/>
              <a:defRPr sz="3600" b="1">
                <a:solidFill>
                  <a:schemeClr val="dk2"/>
                </a:solidFill>
                <a:latin typeface="Poppins"/>
                <a:ea typeface="Poppins"/>
                <a:cs typeface="Poppins"/>
                <a:sym typeface="Poppins"/>
              </a:defRPr>
            </a:lvl2pPr>
            <a:lvl3pPr algn="ctr">
              <a:buClr>
                <a:schemeClr val="dk2"/>
              </a:buClr>
              <a:buSzPts val="3600"/>
              <a:buFont typeface="Poppins"/>
              <a:buNone/>
              <a:defRPr sz="3600" b="1">
                <a:solidFill>
                  <a:schemeClr val="dk2"/>
                </a:solidFill>
                <a:latin typeface="Poppins"/>
                <a:ea typeface="Poppins"/>
                <a:cs typeface="Poppins"/>
                <a:sym typeface="Poppins"/>
              </a:defRPr>
            </a:lvl3pPr>
            <a:lvl4pPr algn="ctr">
              <a:buClr>
                <a:schemeClr val="dk2"/>
              </a:buClr>
              <a:buSzPts val="3600"/>
              <a:buFont typeface="Poppins"/>
              <a:buNone/>
              <a:defRPr sz="3600" b="1">
                <a:solidFill>
                  <a:schemeClr val="dk2"/>
                </a:solidFill>
                <a:latin typeface="Poppins"/>
                <a:ea typeface="Poppins"/>
                <a:cs typeface="Poppins"/>
                <a:sym typeface="Poppins"/>
              </a:defRPr>
            </a:lvl4pPr>
            <a:lvl5pPr algn="ctr">
              <a:buClr>
                <a:schemeClr val="dk2"/>
              </a:buClr>
              <a:buSzPts val="3600"/>
              <a:buFont typeface="Poppins"/>
              <a:buNone/>
              <a:defRPr sz="3600" b="1">
                <a:solidFill>
                  <a:schemeClr val="dk2"/>
                </a:solidFill>
                <a:latin typeface="Poppins"/>
                <a:ea typeface="Poppins"/>
                <a:cs typeface="Poppins"/>
                <a:sym typeface="Poppins"/>
              </a:defRPr>
            </a:lvl5pPr>
            <a:lvl6pPr algn="ctr">
              <a:buClr>
                <a:schemeClr val="dk2"/>
              </a:buClr>
              <a:buSzPts val="3600"/>
              <a:buFont typeface="Poppins"/>
              <a:buNone/>
              <a:defRPr sz="3600" b="1">
                <a:solidFill>
                  <a:schemeClr val="dk2"/>
                </a:solidFill>
                <a:latin typeface="Poppins"/>
                <a:ea typeface="Poppins"/>
                <a:cs typeface="Poppins"/>
                <a:sym typeface="Poppins"/>
              </a:defRPr>
            </a:lvl6pPr>
            <a:lvl7pPr algn="ctr">
              <a:buClr>
                <a:schemeClr val="dk2"/>
              </a:buClr>
              <a:buSzPts val="3600"/>
              <a:buFont typeface="Poppins"/>
              <a:buNone/>
              <a:defRPr sz="3600" b="1">
                <a:solidFill>
                  <a:schemeClr val="dk2"/>
                </a:solidFill>
                <a:latin typeface="Poppins"/>
                <a:ea typeface="Poppins"/>
                <a:cs typeface="Poppins"/>
                <a:sym typeface="Poppins"/>
              </a:defRPr>
            </a:lvl7pPr>
            <a:lvl8pPr algn="ctr">
              <a:buClr>
                <a:schemeClr val="dk2"/>
              </a:buClr>
              <a:buSzPts val="3600"/>
              <a:buFont typeface="Poppins"/>
              <a:buNone/>
              <a:defRPr sz="3600" b="1">
                <a:solidFill>
                  <a:schemeClr val="dk2"/>
                </a:solidFill>
                <a:latin typeface="Poppins"/>
                <a:ea typeface="Poppins"/>
                <a:cs typeface="Poppins"/>
                <a:sym typeface="Poppins"/>
              </a:defRPr>
            </a:lvl8pPr>
            <a:lvl9pPr algn="ctr">
              <a:buClr>
                <a:schemeClr val="dk2"/>
              </a:buClr>
              <a:buSzPts val="3600"/>
              <a:buFont typeface="Poppins"/>
              <a:buNone/>
              <a:defRPr sz="3600" b="1">
                <a:solidFill>
                  <a:schemeClr val="dk2"/>
                </a:solidFill>
                <a:latin typeface="Poppins"/>
                <a:ea typeface="Poppins"/>
                <a:cs typeface="Poppins"/>
                <a:sym typeface="Poppins"/>
              </a:defRPr>
            </a:lvl9pPr>
          </a:lstStyle>
          <a:p>
            <a:pPr algn="l"/>
            <a:r>
              <a:rPr lang="pl-PL" sz="2800" dirty="0">
                <a:solidFill>
                  <a:srgbClr val="F88B08"/>
                </a:solidFill>
              </a:rPr>
              <a:t>Jak by mohl vypadat kompletní prompt?</a:t>
            </a:r>
          </a:p>
        </p:txBody>
      </p:sp>
    </p:spTree>
    <p:extLst>
      <p:ext uri="{BB962C8B-B14F-4D97-AF65-F5344CB8AC3E}">
        <p14:creationId xmlns:p14="http://schemas.microsoft.com/office/powerpoint/2010/main" val="3291307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Google Shape;373;p31">
            <a:extLst>
              <a:ext uri="{FF2B5EF4-FFF2-40B4-BE49-F238E27FC236}">
                <a16:creationId xmlns:a16="http://schemas.microsoft.com/office/drawing/2014/main" id="{5FADB604-FE6A-2241-6E41-310DCD96EA09}"/>
              </a:ext>
            </a:extLst>
          </p:cNvPr>
          <p:cNvPicPr preferRelativeResize="0"/>
          <p:nvPr/>
        </p:nvPicPr>
        <p:blipFill>
          <a:blip r:embed="rId3">
            <a:alphaModFix/>
          </a:blip>
          <a:stretch>
            <a:fillRect/>
          </a:stretch>
        </p:blipFill>
        <p:spPr>
          <a:xfrm>
            <a:off x="962187" y="1806592"/>
            <a:ext cx="161925" cy="161925"/>
          </a:xfrm>
          <a:prstGeom prst="rect">
            <a:avLst/>
          </a:prstGeom>
          <a:noFill/>
          <a:ln>
            <a:noFill/>
          </a:ln>
        </p:spPr>
      </p:pic>
      <p:pic>
        <p:nvPicPr>
          <p:cNvPr id="18" name="Google Shape;373;p31">
            <a:extLst>
              <a:ext uri="{FF2B5EF4-FFF2-40B4-BE49-F238E27FC236}">
                <a16:creationId xmlns:a16="http://schemas.microsoft.com/office/drawing/2014/main" id="{0CF7C0CC-7977-9AB7-FF5A-A3281B1DB3A4}"/>
              </a:ext>
            </a:extLst>
          </p:cNvPr>
          <p:cNvPicPr preferRelativeResize="0"/>
          <p:nvPr/>
        </p:nvPicPr>
        <p:blipFill>
          <a:blip r:embed="rId3">
            <a:alphaModFix/>
          </a:blip>
          <a:stretch>
            <a:fillRect/>
          </a:stretch>
        </p:blipFill>
        <p:spPr>
          <a:xfrm>
            <a:off x="474824" y="4242577"/>
            <a:ext cx="161925" cy="161925"/>
          </a:xfrm>
          <a:prstGeom prst="rect">
            <a:avLst/>
          </a:prstGeom>
          <a:noFill/>
          <a:ln>
            <a:noFill/>
          </a:ln>
        </p:spPr>
      </p:pic>
      <p:pic>
        <p:nvPicPr>
          <p:cNvPr id="22" name="Google Shape;373;p31">
            <a:extLst>
              <a:ext uri="{FF2B5EF4-FFF2-40B4-BE49-F238E27FC236}">
                <a16:creationId xmlns:a16="http://schemas.microsoft.com/office/drawing/2014/main" id="{ACC920F9-15B2-CA85-5735-82580401B45E}"/>
              </a:ext>
            </a:extLst>
          </p:cNvPr>
          <p:cNvPicPr preferRelativeResize="0"/>
          <p:nvPr/>
        </p:nvPicPr>
        <p:blipFill>
          <a:blip r:embed="rId3">
            <a:alphaModFix/>
          </a:blip>
          <a:stretch>
            <a:fillRect/>
          </a:stretch>
        </p:blipFill>
        <p:spPr>
          <a:xfrm>
            <a:off x="6389352" y="237513"/>
            <a:ext cx="161925" cy="161925"/>
          </a:xfrm>
          <a:prstGeom prst="rect">
            <a:avLst/>
          </a:prstGeom>
          <a:noFill/>
          <a:ln>
            <a:noFill/>
          </a:ln>
        </p:spPr>
      </p:pic>
      <p:pic>
        <p:nvPicPr>
          <p:cNvPr id="23" name="Google Shape;373;p31">
            <a:extLst>
              <a:ext uri="{FF2B5EF4-FFF2-40B4-BE49-F238E27FC236}">
                <a16:creationId xmlns:a16="http://schemas.microsoft.com/office/drawing/2014/main" id="{AE10BB08-BB50-73B6-7EC1-BFC59C83B958}"/>
              </a:ext>
            </a:extLst>
          </p:cNvPr>
          <p:cNvPicPr preferRelativeResize="0"/>
          <p:nvPr/>
        </p:nvPicPr>
        <p:blipFill>
          <a:blip r:embed="rId3">
            <a:alphaModFix/>
          </a:blip>
          <a:stretch>
            <a:fillRect/>
          </a:stretch>
        </p:blipFill>
        <p:spPr>
          <a:xfrm>
            <a:off x="8233844" y="4161614"/>
            <a:ext cx="161925" cy="161925"/>
          </a:xfrm>
          <a:prstGeom prst="rect">
            <a:avLst/>
          </a:prstGeom>
          <a:noFill/>
          <a:ln>
            <a:noFill/>
          </a:ln>
        </p:spPr>
      </p:pic>
      <p:pic>
        <p:nvPicPr>
          <p:cNvPr id="24" name="Google Shape;373;p31">
            <a:extLst>
              <a:ext uri="{FF2B5EF4-FFF2-40B4-BE49-F238E27FC236}">
                <a16:creationId xmlns:a16="http://schemas.microsoft.com/office/drawing/2014/main" id="{1A4838DD-FCF6-5B41-B575-374B5C7EA583}"/>
              </a:ext>
            </a:extLst>
          </p:cNvPr>
          <p:cNvPicPr preferRelativeResize="0"/>
          <p:nvPr/>
        </p:nvPicPr>
        <p:blipFill>
          <a:blip r:embed="rId3">
            <a:alphaModFix/>
          </a:blip>
          <a:stretch>
            <a:fillRect/>
          </a:stretch>
        </p:blipFill>
        <p:spPr>
          <a:xfrm>
            <a:off x="8484616" y="1653004"/>
            <a:ext cx="161925" cy="161925"/>
          </a:xfrm>
          <a:prstGeom prst="rect">
            <a:avLst/>
          </a:prstGeom>
          <a:noFill/>
          <a:ln>
            <a:noFill/>
          </a:ln>
        </p:spPr>
      </p:pic>
      <p:pic>
        <p:nvPicPr>
          <p:cNvPr id="25" name="Google Shape;373;p31">
            <a:extLst>
              <a:ext uri="{FF2B5EF4-FFF2-40B4-BE49-F238E27FC236}">
                <a16:creationId xmlns:a16="http://schemas.microsoft.com/office/drawing/2014/main" id="{AA0A85DA-8C9A-1A05-0840-041F39859E4D}"/>
              </a:ext>
            </a:extLst>
          </p:cNvPr>
          <p:cNvPicPr preferRelativeResize="0"/>
          <p:nvPr/>
        </p:nvPicPr>
        <p:blipFill>
          <a:blip r:embed="rId3">
            <a:alphaModFix/>
          </a:blip>
          <a:stretch>
            <a:fillRect/>
          </a:stretch>
        </p:blipFill>
        <p:spPr>
          <a:xfrm>
            <a:off x="5374529" y="4620369"/>
            <a:ext cx="161925" cy="161925"/>
          </a:xfrm>
          <a:prstGeom prst="rect">
            <a:avLst/>
          </a:prstGeom>
          <a:noFill/>
          <a:ln>
            <a:noFill/>
          </a:ln>
        </p:spPr>
      </p:pic>
      <p:sp>
        <p:nvSpPr>
          <p:cNvPr id="48" name="Google Shape;478;p38">
            <a:extLst>
              <a:ext uri="{FF2B5EF4-FFF2-40B4-BE49-F238E27FC236}">
                <a16:creationId xmlns:a16="http://schemas.microsoft.com/office/drawing/2014/main" id="{A95655BC-6931-3685-FB78-838811374C25}"/>
              </a:ext>
            </a:extLst>
          </p:cNvPr>
          <p:cNvSpPr txBox="1">
            <a:spLocks/>
          </p:cNvSpPr>
          <p:nvPr/>
        </p:nvSpPr>
        <p:spPr>
          <a:xfrm>
            <a:off x="863400" y="597425"/>
            <a:ext cx="7417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2"/>
              </a:buClr>
              <a:buSzPts val="3000"/>
              <a:buFont typeface="Poppins"/>
              <a:buNone/>
              <a:defRPr sz="3200" b="1">
                <a:solidFill>
                  <a:srgbClr val="F88B08"/>
                </a:solidFill>
                <a:latin typeface="Poppins"/>
                <a:ea typeface="Poppins"/>
                <a:cs typeface="Poppins"/>
                <a:sym typeface="Poppins"/>
              </a:defRPr>
            </a:lvl1pPr>
            <a:lvl2pPr>
              <a:buClr>
                <a:schemeClr val="dk2"/>
              </a:buClr>
              <a:buSzPts val="3000"/>
              <a:buFont typeface="Poppins"/>
              <a:buNone/>
              <a:defRPr sz="3000" b="1">
                <a:solidFill>
                  <a:schemeClr val="dk2"/>
                </a:solidFill>
                <a:latin typeface="Poppins"/>
                <a:ea typeface="Poppins"/>
                <a:cs typeface="Poppins"/>
                <a:sym typeface="Poppins"/>
              </a:defRPr>
            </a:lvl2pPr>
            <a:lvl3pPr>
              <a:buClr>
                <a:schemeClr val="dk2"/>
              </a:buClr>
              <a:buSzPts val="3000"/>
              <a:buFont typeface="Poppins"/>
              <a:buNone/>
              <a:defRPr sz="3000" b="1">
                <a:solidFill>
                  <a:schemeClr val="dk2"/>
                </a:solidFill>
                <a:latin typeface="Poppins"/>
                <a:ea typeface="Poppins"/>
                <a:cs typeface="Poppins"/>
                <a:sym typeface="Poppins"/>
              </a:defRPr>
            </a:lvl3pPr>
            <a:lvl4pPr>
              <a:buClr>
                <a:schemeClr val="dk2"/>
              </a:buClr>
              <a:buSzPts val="3000"/>
              <a:buFont typeface="Poppins"/>
              <a:buNone/>
              <a:defRPr sz="3000" b="1">
                <a:solidFill>
                  <a:schemeClr val="dk2"/>
                </a:solidFill>
                <a:latin typeface="Poppins"/>
                <a:ea typeface="Poppins"/>
                <a:cs typeface="Poppins"/>
                <a:sym typeface="Poppins"/>
              </a:defRPr>
            </a:lvl4pPr>
            <a:lvl5pPr>
              <a:buClr>
                <a:schemeClr val="dk2"/>
              </a:buClr>
              <a:buSzPts val="3000"/>
              <a:buFont typeface="Poppins"/>
              <a:buNone/>
              <a:defRPr sz="3000" b="1">
                <a:solidFill>
                  <a:schemeClr val="dk2"/>
                </a:solidFill>
                <a:latin typeface="Poppins"/>
                <a:ea typeface="Poppins"/>
                <a:cs typeface="Poppins"/>
                <a:sym typeface="Poppins"/>
              </a:defRPr>
            </a:lvl5pPr>
            <a:lvl6pPr>
              <a:buClr>
                <a:schemeClr val="dk2"/>
              </a:buClr>
              <a:buSzPts val="3000"/>
              <a:buFont typeface="Poppins"/>
              <a:buNone/>
              <a:defRPr sz="3000" b="1">
                <a:solidFill>
                  <a:schemeClr val="dk2"/>
                </a:solidFill>
                <a:latin typeface="Poppins"/>
                <a:ea typeface="Poppins"/>
                <a:cs typeface="Poppins"/>
                <a:sym typeface="Poppins"/>
              </a:defRPr>
            </a:lvl6pPr>
            <a:lvl7pPr>
              <a:buClr>
                <a:schemeClr val="dk2"/>
              </a:buClr>
              <a:buSzPts val="3000"/>
              <a:buFont typeface="Poppins"/>
              <a:buNone/>
              <a:defRPr sz="3000" b="1">
                <a:solidFill>
                  <a:schemeClr val="dk2"/>
                </a:solidFill>
                <a:latin typeface="Poppins"/>
                <a:ea typeface="Poppins"/>
                <a:cs typeface="Poppins"/>
                <a:sym typeface="Poppins"/>
              </a:defRPr>
            </a:lvl7pPr>
            <a:lvl8pPr>
              <a:buClr>
                <a:schemeClr val="dk2"/>
              </a:buClr>
              <a:buSzPts val="3000"/>
              <a:buFont typeface="Poppins"/>
              <a:buNone/>
              <a:defRPr sz="3000" b="1">
                <a:solidFill>
                  <a:schemeClr val="dk2"/>
                </a:solidFill>
                <a:latin typeface="Poppins"/>
                <a:ea typeface="Poppins"/>
                <a:cs typeface="Poppins"/>
                <a:sym typeface="Poppins"/>
              </a:defRPr>
            </a:lvl8pPr>
            <a:lvl9pPr>
              <a:buClr>
                <a:schemeClr val="dk2"/>
              </a:buClr>
              <a:buSzPts val="3000"/>
              <a:buFont typeface="Poppins"/>
              <a:buNone/>
              <a:defRPr sz="3000" b="1">
                <a:solidFill>
                  <a:schemeClr val="dk2"/>
                </a:solidFill>
                <a:latin typeface="Poppins"/>
                <a:ea typeface="Poppins"/>
                <a:cs typeface="Poppins"/>
                <a:sym typeface="Poppins"/>
              </a:defRPr>
            </a:lvl9pPr>
          </a:lstStyle>
          <a:p>
            <a:r>
              <a:rPr lang="cs-CZ" dirty="0">
                <a:solidFill>
                  <a:schemeClr val="bg1"/>
                </a:solidFill>
              </a:rPr>
              <a:t>Technologie generování</a:t>
            </a:r>
            <a:endParaRPr lang="cs-CZ" dirty="0">
              <a:solidFill>
                <a:schemeClr val="bg1"/>
              </a:solidFill>
              <a:sym typeface="Antonio ExtraLight"/>
            </a:endParaRPr>
          </a:p>
        </p:txBody>
      </p:sp>
      <p:pic>
        <p:nvPicPr>
          <p:cNvPr id="84" name="Obrázek 83" descr="Obsah obrázku rozostření, tma, černá&#10;&#10;Popis byl vytvořen automaticky">
            <a:extLst>
              <a:ext uri="{FF2B5EF4-FFF2-40B4-BE49-F238E27FC236}">
                <a16:creationId xmlns:a16="http://schemas.microsoft.com/office/drawing/2014/main" id="{445936DA-135F-DEF9-1971-5F98BAE95807}"/>
              </a:ext>
            </a:extLst>
          </p:cNvPr>
          <p:cNvPicPr>
            <a:picLocks noChangeAspect="1"/>
          </p:cNvPicPr>
          <p:nvPr/>
        </p:nvPicPr>
        <p:blipFill>
          <a:blip r:embed="rId4"/>
          <a:stretch>
            <a:fillRect/>
          </a:stretch>
        </p:blipFill>
        <p:spPr>
          <a:xfrm rot="8966403">
            <a:off x="2209410" y="4025685"/>
            <a:ext cx="2671509" cy="2671509"/>
          </a:xfrm>
          <a:prstGeom prst="rect">
            <a:avLst/>
          </a:prstGeom>
        </p:spPr>
      </p:pic>
      <p:pic>
        <p:nvPicPr>
          <p:cNvPr id="85" name="Obrázek 84" descr="Obsah obrázku rozostření, tma, černá&#10;&#10;Popis byl vytvořen automaticky">
            <a:extLst>
              <a:ext uri="{FF2B5EF4-FFF2-40B4-BE49-F238E27FC236}">
                <a16:creationId xmlns:a16="http://schemas.microsoft.com/office/drawing/2014/main" id="{0A5C92D0-5C39-7DD4-223E-CF34C582AB6E}"/>
              </a:ext>
            </a:extLst>
          </p:cNvPr>
          <p:cNvPicPr>
            <a:picLocks noChangeAspect="1"/>
          </p:cNvPicPr>
          <p:nvPr/>
        </p:nvPicPr>
        <p:blipFill>
          <a:blip r:embed="rId4"/>
          <a:stretch>
            <a:fillRect/>
          </a:stretch>
        </p:blipFill>
        <p:spPr>
          <a:xfrm rot="18624640">
            <a:off x="-755452" y="-856293"/>
            <a:ext cx="1817423" cy="1817423"/>
          </a:xfrm>
          <a:prstGeom prst="rect">
            <a:avLst/>
          </a:prstGeom>
        </p:spPr>
      </p:pic>
      <p:pic>
        <p:nvPicPr>
          <p:cNvPr id="86" name="Obrázek 85" descr="Obsah obrázku rozostření, tma, černá&#10;&#10;Popis byl vytvořen automaticky">
            <a:extLst>
              <a:ext uri="{FF2B5EF4-FFF2-40B4-BE49-F238E27FC236}">
                <a16:creationId xmlns:a16="http://schemas.microsoft.com/office/drawing/2014/main" id="{F1C243B1-D86A-2703-143F-EA16B74FA150}"/>
              </a:ext>
            </a:extLst>
          </p:cNvPr>
          <p:cNvPicPr>
            <a:picLocks noChangeAspect="1"/>
          </p:cNvPicPr>
          <p:nvPr/>
        </p:nvPicPr>
        <p:blipFill>
          <a:blip r:embed="rId4"/>
          <a:stretch>
            <a:fillRect/>
          </a:stretch>
        </p:blipFill>
        <p:spPr>
          <a:xfrm rot="12170435">
            <a:off x="6752669" y="-1071820"/>
            <a:ext cx="2050990" cy="2050990"/>
          </a:xfrm>
          <a:prstGeom prst="rect">
            <a:avLst/>
          </a:prstGeom>
        </p:spPr>
      </p:pic>
      <p:pic>
        <p:nvPicPr>
          <p:cNvPr id="87" name="Obrázek 86" descr="Obsah obrázku rozostření, tma, černá&#10;&#10;Popis byl vytvořen automaticky">
            <a:extLst>
              <a:ext uri="{FF2B5EF4-FFF2-40B4-BE49-F238E27FC236}">
                <a16:creationId xmlns:a16="http://schemas.microsoft.com/office/drawing/2014/main" id="{1FD74ED7-557D-E4DE-4A36-DDFFFA0A30C9}"/>
              </a:ext>
            </a:extLst>
          </p:cNvPr>
          <p:cNvPicPr>
            <a:picLocks noChangeAspect="1"/>
          </p:cNvPicPr>
          <p:nvPr/>
        </p:nvPicPr>
        <p:blipFill>
          <a:blip r:embed="rId4"/>
          <a:stretch>
            <a:fillRect/>
          </a:stretch>
        </p:blipFill>
        <p:spPr>
          <a:xfrm rot="11700451">
            <a:off x="-864996" y="2542993"/>
            <a:ext cx="1438366" cy="1438366"/>
          </a:xfrm>
          <a:prstGeom prst="rect">
            <a:avLst/>
          </a:prstGeom>
        </p:spPr>
      </p:pic>
      <p:pic>
        <p:nvPicPr>
          <p:cNvPr id="88" name="Obrázek 87" descr="Obsah obrázku rozostření, tma, černá&#10;&#10;Popis byl vytvořen automaticky">
            <a:extLst>
              <a:ext uri="{FF2B5EF4-FFF2-40B4-BE49-F238E27FC236}">
                <a16:creationId xmlns:a16="http://schemas.microsoft.com/office/drawing/2014/main" id="{C1B664BB-4FBD-11CE-541E-A0CE900501C8}"/>
              </a:ext>
            </a:extLst>
          </p:cNvPr>
          <p:cNvPicPr>
            <a:picLocks noChangeAspect="1"/>
          </p:cNvPicPr>
          <p:nvPr/>
        </p:nvPicPr>
        <p:blipFill>
          <a:blip r:embed="rId4"/>
          <a:stretch>
            <a:fillRect/>
          </a:stretch>
        </p:blipFill>
        <p:spPr>
          <a:xfrm rot="6179612">
            <a:off x="7546386" y="2664455"/>
            <a:ext cx="3763239" cy="3763239"/>
          </a:xfrm>
          <a:prstGeom prst="rect">
            <a:avLst/>
          </a:prstGeom>
        </p:spPr>
      </p:pic>
      <p:pic>
        <p:nvPicPr>
          <p:cNvPr id="4" name="Google Shape;372;p31">
            <a:extLst>
              <a:ext uri="{FF2B5EF4-FFF2-40B4-BE49-F238E27FC236}">
                <a16:creationId xmlns:a16="http://schemas.microsoft.com/office/drawing/2014/main" id="{DAFE96F7-FE43-B672-7A8A-F3BE8C6A6088}"/>
              </a:ext>
            </a:extLst>
          </p:cNvPr>
          <p:cNvPicPr preferRelativeResize="0"/>
          <p:nvPr/>
        </p:nvPicPr>
        <p:blipFill rotWithShape="1">
          <a:blip r:embed="rId5"/>
          <a:srcRect l="-107" t="-337" r="-1" b="-2"/>
          <a:stretch/>
        </p:blipFill>
        <p:spPr>
          <a:xfrm rot="5400000">
            <a:off x="6737721" y="-2367527"/>
            <a:ext cx="3713773" cy="3722368"/>
          </a:xfrm>
          <a:prstGeom prst="rect">
            <a:avLst/>
          </a:prstGeom>
        </p:spPr>
      </p:pic>
      <p:cxnSp>
        <p:nvCxnSpPr>
          <p:cNvPr id="5" name="Google Shape;461;p36">
            <a:extLst>
              <a:ext uri="{FF2B5EF4-FFF2-40B4-BE49-F238E27FC236}">
                <a16:creationId xmlns:a16="http://schemas.microsoft.com/office/drawing/2014/main" id="{F5584AD2-488F-E9A3-0729-149DE94E6B4C}"/>
              </a:ext>
            </a:extLst>
          </p:cNvPr>
          <p:cNvCxnSpPr/>
          <p:nvPr/>
        </p:nvCxnSpPr>
        <p:spPr>
          <a:xfrm>
            <a:off x="2567075" y="2315475"/>
            <a:ext cx="1443600" cy="0"/>
          </a:xfrm>
          <a:prstGeom prst="straightConnector1">
            <a:avLst/>
          </a:prstGeom>
          <a:noFill/>
          <a:ln w="19050" cap="flat" cmpd="sng">
            <a:solidFill>
              <a:schemeClr val="lt1"/>
            </a:solidFill>
            <a:prstDash val="solid"/>
            <a:round/>
            <a:headEnd type="none" w="med" len="med"/>
            <a:tailEnd type="none" w="med" len="med"/>
          </a:ln>
        </p:spPr>
      </p:cxnSp>
      <p:cxnSp>
        <p:nvCxnSpPr>
          <p:cNvPr id="6" name="Google Shape;462;p36">
            <a:extLst>
              <a:ext uri="{FF2B5EF4-FFF2-40B4-BE49-F238E27FC236}">
                <a16:creationId xmlns:a16="http://schemas.microsoft.com/office/drawing/2014/main" id="{B9E8FAD3-CBAF-2445-68B5-F14A206D8649}"/>
              </a:ext>
            </a:extLst>
          </p:cNvPr>
          <p:cNvCxnSpPr/>
          <p:nvPr/>
        </p:nvCxnSpPr>
        <p:spPr>
          <a:xfrm>
            <a:off x="5133450" y="2315475"/>
            <a:ext cx="1443600" cy="0"/>
          </a:xfrm>
          <a:prstGeom prst="straightConnector1">
            <a:avLst/>
          </a:prstGeom>
          <a:noFill/>
          <a:ln w="19050" cap="flat" cmpd="sng">
            <a:solidFill>
              <a:schemeClr val="lt1"/>
            </a:solidFill>
            <a:prstDash val="solid"/>
            <a:round/>
            <a:headEnd type="none" w="med" len="med"/>
            <a:tailEnd type="none" w="med" len="med"/>
          </a:ln>
        </p:spPr>
      </p:cxnSp>
      <p:grpSp>
        <p:nvGrpSpPr>
          <p:cNvPr id="7" name="Skupina 6">
            <a:extLst>
              <a:ext uri="{FF2B5EF4-FFF2-40B4-BE49-F238E27FC236}">
                <a16:creationId xmlns:a16="http://schemas.microsoft.com/office/drawing/2014/main" id="{CB948521-88D5-4179-80FB-F1A1F0348630}"/>
              </a:ext>
            </a:extLst>
          </p:cNvPr>
          <p:cNvGrpSpPr/>
          <p:nvPr/>
        </p:nvGrpSpPr>
        <p:grpSpPr>
          <a:xfrm>
            <a:off x="4002894" y="1732294"/>
            <a:ext cx="1152000" cy="1152000"/>
            <a:chOff x="1382012" y="3222717"/>
            <a:chExt cx="914479" cy="914479"/>
          </a:xfrm>
        </p:grpSpPr>
        <p:pic>
          <p:nvPicPr>
            <p:cNvPr id="8" name="Obrázek 7">
              <a:extLst>
                <a:ext uri="{FF2B5EF4-FFF2-40B4-BE49-F238E27FC236}">
                  <a16:creationId xmlns:a16="http://schemas.microsoft.com/office/drawing/2014/main" id="{E7513051-FC1A-82DA-2C3B-1B2F334ACC9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50000"/>
                      </a14:imgEffect>
                    </a14:imgLayer>
                  </a14:imgProps>
                </a:ext>
              </a:extLst>
            </a:blip>
            <a:stretch>
              <a:fillRect/>
            </a:stretch>
          </p:blipFill>
          <p:spPr>
            <a:xfrm>
              <a:off x="1382012" y="3222717"/>
              <a:ext cx="914479" cy="914479"/>
            </a:xfrm>
            <a:prstGeom prst="rect">
              <a:avLst/>
            </a:prstGeom>
          </p:spPr>
        </p:pic>
        <p:grpSp>
          <p:nvGrpSpPr>
            <p:cNvPr id="9" name="Google Shape;2400;p51">
              <a:extLst>
                <a:ext uri="{FF2B5EF4-FFF2-40B4-BE49-F238E27FC236}">
                  <a16:creationId xmlns:a16="http://schemas.microsoft.com/office/drawing/2014/main" id="{35E14B43-EFBA-B87E-D497-DBAA5039489B}"/>
                </a:ext>
              </a:extLst>
            </p:cNvPr>
            <p:cNvGrpSpPr/>
            <p:nvPr/>
          </p:nvGrpSpPr>
          <p:grpSpPr>
            <a:xfrm>
              <a:off x="1569026" y="3404249"/>
              <a:ext cx="540000" cy="540000"/>
              <a:chOff x="2673786" y="2376458"/>
              <a:chExt cx="275276" cy="273786"/>
            </a:xfrm>
          </p:grpSpPr>
          <p:sp>
            <p:nvSpPr>
              <p:cNvPr id="10" name="Google Shape;2401;p51">
                <a:extLst>
                  <a:ext uri="{FF2B5EF4-FFF2-40B4-BE49-F238E27FC236}">
                    <a16:creationId xmlns:a16="http://schemas.microsoft.com/office/drawing/2014/main" id="{4DFFCA47-6C83-BA81-F418-547B7D8EF5B6}"/>
                  </a:ext>
                </a:extLst>
              </p:cNvPr>
              <p:cNvSpPr/>
              <p:nvPr/>
            </p:nvSpPr>
            <p:spPr>
              <a:xfrm>
                <a:off x="2848538" y="2495730"/>
                <a:ext cx="51018" cy="29731"/>
              </a:xfrm>
              <a:custGeom>
                <a:avLst/>
                <a:gdLst/>
                <a:ahLst/>
                <a:cxnLst/>
                <a:rect l="l" t="t" r="r" b="b"/>
                <a:pathLst>
                  <a:path w="1620" h="944" extrusionOk="0">
                    <a:moveTo>
                      <a:pt x="453" y="0"/>
                    </a:moveTo>
                    <a:cubicBezTo>
                      <a:pt x="334" y="0"/>
                      <a:pt x="239" y="72"/>
                      <a:pt x="215" y="167"/>
                    </a:cubicBezTo>
                    <a:lnTo>
                      <a:pt x="48" y="595"/>
                    </a:lnTo>
                    <a:cubicBezTo>
                      <a:pt x="0" y="738"/>
                      <a:pt x="72" y="881"/>
                      <a:pt x="215" y="929"/>
                    </a:cubicBezTo>
                    <a:cubicBezTo>
                      <a:pt x="245" y="939"/>
                      <a:pt x="274" y="944"/>
                      <a:pt x="303" y="944"/>
                    </a:cubicBezTo>
                    <a:cubicBezTo>
                      <a:pt x="413" y="944"/>
                      <a:pt x="511" y="875"/>
                      <a:pt x="548" y="762"/>
                    </a:cubicBezTo>
                    <a:lnTo>
                      <a:pt x="620" y="500"/>
                    </a:lnTo>
                    <a:lnTo>
                      <a:pt x="1001" y="500"/>
                    </a:lnTo>
                    <a:lnTo>
                      <a:pt x="1096" y="762"/>
                    </a:lnTo>
                    <a:cubicBezTo>
                      <a:pt x="1115" y="875"/>
                      <a:pt x="1223" y="944"/>
                      <a:pt x="1326" y="944"/>
                    </a:cubicBezTo>
                    <a:cubicBezTo>
                      <a:pt x="1354" y="944"/>
                      <a:pt x="1381" y="939"/>
                      <a:pt x="1406" y="929"/>
                    </a:cubicBezTo>
                    <a:cubicBezTo>
                      <a:pt x="1548" y="881"/>
                      <a:pt x="1620" y="738"/>
                      <a:pt x="1572" y="595"/>
                    </a:cubicBezTo>
                    <a:lnTo>
                      <a:pt x="1429" y="167"/>
                    </a:lnTo>
                    <a:cubicBezTo>
                      <a:pt x="1382" y="72"/>
                      <a:pt x="1286" y="0"/>
                      <a:pt x="11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402;p51">
                <a:extLst>
                  <a:ext uri="{FF2B5EF4-FFF2-40B4-BE49-F238E27FC236}">
                    <a16:creationId xmlns:a16="http://schemas.microsoft.com/office/drawing/2014/main" id="{78949B0A-1583-679F-3AA0-3E4A653833C4}"/>
                  </a:ext>
                </a:extLst>
              </p:cNvPr>
              <p:cNvSpPr/>
              <p:nvPr/>
            </p:nvSpPr>
            <p:spPr>
              <a:xfrm>
                <a:off x="2848538" y="2620513"/>
                <a:ext cx="51018" cy="29731"/>
              </a:xfrm>
              <a:custGeom>
                <a:avLst/>
                <a:gdLst/>
                <a:ahLst/>
                <a:cxnLst/>
                <a:rect l="l" t="t" r="r" b="b"/>
                <a:pathLst>
                  <a:path w="1620" h="944" extrusionOk="0">
                    <a:moveTo>
                      <a:pt x="303" y="0"/>
                    </a:moveTo>
                    <a:cubicBezTo>
                      <a:pt x="274" y="0"/>
                      <a:pt x="245" y="5"/>
                      <a:pt x="215" y="15"/>
                    </a:cubicBezTo>
                    <a:cubicBezTo>
                      <a:pt x="72" y="63"/>
                      <a:pt x="0" y="206"/>
                      <a:pt x="48" y="348"/>
                    </a:cubicBezTo>
                    <a:lnTo>
                      <a:pt x="215" y="777"/>
                    </a:lnTo>
                    <a:cubicBezTo>
                      <a:pt x="239" y="896"/>
                      <a:pt x="334" y="944"/>
                      <a:pt x="453" y="944"/>
                    </a:cubicBezTo>
                    <a:lnTo>
                      <a:pt x="1191" y="944"/>
                    </a:lnTo>
                    <a:cubicBezTo>
                      <a:pt x="1286" y="944"/>
                      <a:pt x="1382" y="896"/>
                      <a:pt x="1429" y="777"/>
                    </a:cubicBezTo>
                    <a:lnTo>
                      <a:pt x="1572" y="348"/>
                    </a:lnTo>
                    <a:cubicBezTo>
                      <a:pt x="1620" y="206"/>
                      <a:pt x="1548" y="63"/>
                      <a:pt x="1406" y="15"/>
                    </a:cubicBezTo>
                    <a:cubicBezTo>
                      <a:pt x="1381" y="5"/>
                      <a:pt x="1354" y="0"/>
                      <a:pt x="1326" y="0"/>
                    </a:cubicBezTo>
                    <a:cubicBezTo>
                      <a:pt x="1223" y="0"/>
                      <a:pt x="1115" y="69"/>
                      <a:pt x="1096" y="182"/>
                    </a:cubicBezTo>
                    <a:lnTo>
                      <a:pt x="1001" y="444"/>
                    </a:lnTo>
                    <a:lnTo>
                      <a:pt x="620" y="444"/>
                    </a:lnTo>
                    <a:lnTo>
                      <a:pt x="548" y="182"/>
                    </a:lnTo>
                    <a:cubicBezTo>
                      <a:pt x="511" y="69"/>
                      <a:pt x="413" y="0"/>
                      <a:pt x="3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03;p51">
                <a:extLst>
                  <a:ext uri="{FF2B5EF4-FFF2-40B4-BE49-F238E27FC236}">
                    <a16:creationId xmlns:a16="http://schemas.microsoft.com/office/drawing/2014/main" id="{90271B24-0A4A-E939-B6D7-C5EE986A4C79}"/>
                  </a:ext>
                </a:extLst>
              </p:cNvPr>
              <p:cNvSpPr/>
              <p:nvPr/>
            </p:nvSpPr>
            <p:spPr>
              <a:xfrm>
                <a:off x="2905539" y="2520264"/>
                <a:ext cx="43523" cy="47148"/>
              </a:xfrm>
              <a:custGeom>
                <a:avLst/>
                <a:gdLst/>
                <a:ahLst/>
                <a:cxnLst/>
                <a:rect l="l" t="t" r="r" b="b"/>
                <a:pathLst>
                  <a:path w="1382" h="1497" extrusionOk="0">
                    <a:moveTo>
                      <a:pt x="742" y="1"/>
                    </a:moveTo>
                    <a:cubicBezTo>
                      <a:pt x="724" y="1"/>
                      <a:pt x="707" y="3"/>
                      <a:pt x="691" y="7"/>
                    </a:cubicBezTo>
                    <a:lnTo>
                      <a:pt x="215" y="102"/>
                    </a:lnTo>
                    <a:cubicBezTo>
                      <a:pt x="96" y="126"/>
                      <a:pt x="0" y="269"/>
                      <a:pt x="24" y="388"/>
                    </a:cubicBezTo>
                    <a:cubicBezTo>
                      <a:pt x="46" y="516"/>
                      <a:pt x="163" y="606"/>
                      <a:pt x="290" y="606"/>
                    </a:cubicBezTo>
                    <a:cubicBezTo>
                      <a:pt x="304" y="606"/>
                      <a:pt x="319" y="605"/>
                      <a:pt x="334" y="602"/>
                    </a:cubicBezTo>
                    <a:lnTo>
                      <a:pt x="596" y="531"/>
                    </a:lnTo>
                    <a:lnTo>
                      <a:pt x="786" y="864"/>
                    </a:lnTo>
                    <a:lnTo>
                      <a:pt x="596" y="1079"/>
                    </a:lnTo>
                    <a:cubicBezTo>
                      <a:pt x="500" y="1174"/>
                      <a:pt x="524" y="1341"/>
                      <a:pt x="620" y="1436"/>
                    </a:cubicBezTo>
                    <a:cubicBezTo>
                      <a:pt x="661" y="1478"/>
                      <a:pt x="717" y="1496"/>
                      <a:pt x="774" y="1496"/>
                    </a:cubicBezTo>
                    <a:cubicBezTo>
                      <a:pt x="847" y="1496"/>
                      <a:pt x="923" y="1466"/>
                      <a:pt x="977" y="1412"/>
                    </a:cubicBezTo>
                    <a:lnTo>
                      <a:pt x="1286" y="1055"/>
                    </a:lnTo>
                    <a:cubicBezTo>
                      <a:pt x="1358" y="983"/>
                      <a:pt x="1382" y="864"/>
                      <a:pt x="1310" y="769"/>
                    </a:cubicBezTo>
                    <a:lnTo>
                      <a:pt x="953" y="126"/>
                    </a:lnTo>
                    <a:cubicBezTo>
                      <a:pt x="913" y="47"/>
                      <a:pt x="825" y="1"/>
                      <a:pt x="7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04;p51">
                <a:extLst>
                  <a:ext uri="{FF2B5EF4-FFF2-40B4-BE49-F238E27FC236}">
                    <a16:creationId xmlns:a16="http://schemas.microsoft.com/office/drawing/2014/main" id="{29F7B930-FC1D-81A6-3B92-E5F23A1D1732}"/>
                  </a:ext>
                </a:extLst>
              </p:cNvPr>
              <p:cNvSpPr/>
              <p:nvPr/>
            </p:nvSpPr>
            <p:spPr>
              <a:xfrm>
                <a:off x="2799032" y="2578562"/>
                <a:ext cx="43523" cy="47148"/>
              </a:xfrm>
              <a:custGeom>
                <a:avLst/>
                <a:gdLst/>
                <a:ahLst/>
                <a:cxnLst/>
                <a:rect l="l" t="t" r="r" b="b"/>
                <a:pathLst>
                  <a:path w="1382" h="1497" extrusionOk="0">
                    <a:moveTo>
                      <a:pt x="608" y="0"/>
                    </a:moveTo>
                    <a:cubicBezTo>
                      <a:pt x="535" y="0"/>
                      <a:pt x="459" y="31"/>
                      <a:pt x="406" y="85"/>
                    </a:cubicBezTo>
                    <a:lnTo>
                      <a:pt x="96" y="442"/>
                    </a:lnTo>
                    <a:cubicBezTo>
                      <a:pt x="25" y="514"/>
                      <a:pt x="1" y="633"/>
                      <a:pt x="72" y="728"/>
                    </a:cubicBezTo>
                    <a:lnTo>
                      <a:pt x="429" y="1371"/>
                    </a:lnTo>
                    <a:cubicBezTo>
                      <a:pt x="489" y="1450"/>
                      <a:pt x="564" y="1496"/>
                      <a:pt x="656" y="1496"/>
                    </a:cubicBezTo>
                    <a:cubicBezTo>
                      <a:pt x="675" y="1496"/>
                      <a:pt x="695" y="1494"/>
                      <a:pt x="715" y="1490"/>
                    </a:cubicBezTo>
                    <a:lnTo>
                      <a:pt x="1168" y="1395"/>
                    </a:lnTo>
                    <a:cubicBezTo>
                      <a:pt x="1311" y="1371"/>
                      <a:pt x="1382" y="1228"/>
                      <a:pt x="1358" y="1109"/>
                    </a:cubicBezTo>
                    <a:cubicBezTo>
                      <a:pt x="1337" y="981"/>
                      <a:pt x="1220" y="891"/>
                      <a:pt x="1110" y="891"/>
                    </a:cubicBezTo>
                    <a:cubicBezTo>
                      <a:pt x="1097" y="891"/>
                      <a:pt x="1085" y="892"/>
                      <a:pt x="1072" y="895"/>
                    </a:cubicBezTo>
                    <a:lnTo>
                      <a:pt x="787" y="966"/>
                    </a:lnTo>
                    <a:lnTo>
                      <a:pt x="596" y="633"/>
                    </a:lnTo>
                    <a:lnTo>
                      <a:pt x="787" y="418"/>
                    </a:lnTo>
                    <a:cubicBezTo>
                      <a:pt x="882" y="323"/>
                      <a:pt x="882" y="156"/>
                      <a:pt x="763" y="61"/>
                    </a:cubicBezTo>
                    <a:cubicBezTo>
                      <a:pt x="721" y="19"/>
                      <a:pt x="666" y="0"/>
                      <a:pt x="6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05;p51">
                <a:extLst>
                  <a:ext uri="{FF2B5EF4-FFF2-40B4-BE49-F238E27FC236}">
                    <a16:creationId xmlns:a16="http://schemas.microsoft.com/office/drawing/2014/main" id="{61251082-3017-E1E8-B571-7989EB455F7A}"/>
                  </a:ext>
                </a:extLst>
              </p:cNvPr>
              <p:cNvSpPr/>
              <p:nvPr/>
            </p:nvSpPr>
            <p:spPr>
              <a:xfrm>
                <a:off x="2799032" y="2520264"/>
                <a:ext cx="43523" cy="47148"/>
              </a:xfrm>
              <a:custGeom>
                <a:avLst/>
                <a:gdLst/>
                <a:ahLst/>
                <a:cxnLst/>
                <a:rect l="l" t="t" r="r" b="b"/>
                <a:pathLst>
                  <a:path w="1382" h="1497" extrusionOk="0">
                    <a:moveTo>
                      <a:pt x="656" y="1"/>
                    </a:moveTo>
                    <a:cubicBezTo>
                      <a:pt x="564" y="1"/>
                      <a:pt x="489" y="47"/>
                      <a:pt x="429" y="126"/>
                    </a:cubicBezTo>
                    <a:lnTo>
                      <a:pt x="72" y="769"/>
                    </a:lnTo>
                    <a:cubicBezTo>
                      <a:pt x="1" y="864"/>
                      <a:pt x="25" y="983"/>
                      <a:pt x="96" y="1055"/>
                    </a:cubicBezTo>
                    <a:lnTo>
                      <a:pt x="406" y="1412"/>
                    </a:lnTo>
                    <a:cubicBezTo>
                      <a:pt x="459" y="1466"/>
                      <a:pt x="535" y="1496"/>
                      <a:pt x="608" y="1496"/>
                    </a:cubicBezTo>
                    <a:cubicBezTo>
                      <a:pt x="666" y="1496"/>
                      <a:pt x="721" y="1478"/>
                      <a:pt x="763" y="1436"/>
                    </a:cubicBezTo>
                    <a:cubicBezTo>
                      <a:pt x="882" y="1341"/>
                      <a:pt x="882" y="1174"/>
                      <a:pt x="787" y="1079"/>
                    </a:cubicBezTo>
                    <a:lnTo>
                      <a:pt x="596" y="864"/>
                    </a:lnTo>
                    <a:lnTo>
                      <a:pt x="787" y="531"/>
                    </a:lnTo>
                    <a:lnTo>
                      <a:pt x="1072" y="602"/>
                    </a:lnTo>
                    <a:cubicBezTo>
                      <a:pt x="1085" y="605"/>
                      <a:pt x="1097" y="606"/>
                      <a:pt x="1110" y="606"/>
                    </a:cubicBezTo>
                    <a:cubicBezTo>
                      <a:pt x="1220" y="606"/>
                      <a:pt x="1337" y="516"/>
                      <a:pt x="1358" y="388"/>
                    </a:cubicBezTo>
                    <a:cubicBezTo>
                      <a:pt x="1382" y="269"/>
                      <a:pt x="1311" y="126"/>
                      <a:pt x="1168" y="102"/>
                    </a:cubicBezTo>
                    <a:lnTo>
                      <a:pt x="715" y="7"/>
                    </a:lnTo>
                    <a:cubicBezTo>
                      <a:pt x="695" y="3"/>
                      <a:pt x="675" y="1"/>
                      <a:pt x="6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06;p51">
                <a:extLst>
                  <a:ext uri="{FF2B5EF4-FFF2-40B4-BE49-F238E27FC236}">
                    <a16:creationId xmlns:a16="http://schemas.microsoft.com/office/drawing/2014/main" id="{E37B6693-F535-0BCA-734A-2CFF6D707019}"/>
                  </a:ext>
                </a:extLst>
              </p:cNvPr>
              <p:cNvSpPr/>
              <p:nvPr/>
            </p:nvSpPr>
            <p:spPr>
              <a:xfrm>
                <a:off x="2905539" y="2578562"/>
                <a:ext cx="43523" cy="47148"/>
              </a:xfrm>
              <a:custGeom>
                <a:avLst/>
                <a:gdLst/>
                <a:ahLst/>
                <a:cxnLst/>
                <a:rect l="l" t="t" r="r" b="b"/>
                <a:pathLst>
                  <a:path w="1382" h="1497" extrusionOk="0">
                    <a:moveTo>
                      <a:pt x="774" y="0"/>
                    </a:moveTo>
                    <a:cubicBezTo>
                      <a:pt x="717" y="0"/>
                      <a:pt x="661" y="19"/>
                      <a:pt x="620" y="61"/>
                    </a:cubicBezTo>
                    <a:cubicBezTo>
                      <a:pt x="524" y="156"/>
                      <a:pt x="500" y="323"/>
                      <a:pt x="596" y="418"/>
                    </a:cubicBezTo>
                    <a:lnTo>
                      <a:pt x="786" y="633"/>
                    </a:lnTo>
                    <a:lnTo>
                      <a:pt x="596" y="966"/>
                    </a:lnTo>
                    <a:lnTo>
                      <a:pt x="334" y="895"/>
                    </a:lnTo>
                    <a:cubicBezTo>
                      <a:pt x="319" y="892"/>
                      <a:pt x="304" y="891"/>
                      <a:pt x="290" y="891"/>
                    </a:cubicBezTo>
                    <a:cubicBezTo>
                      <a:pt x="163" y="891"/>
                      <a:pt x="46" y="981"/>
                      <a:pt x="24" y="1109"/>
                    </a:cubicBezTo>
                    <a:cubicBezTo>
                      <a:pt x="0" y="1228"/>
                      <a:pt x="96" y="1371"/>
                      <a:pt x="215" y="1395"/>
                    </a:cubicBezTo>
                    <a:lnTo>
                      <a:pt x="691" y="1490"/>
                    </a:lnTo>
                    <a:cubicBezTo>
                      <a:pt x="707" y="1494"/>
                      <a:pt x="724" y="1496"/>
                      <a:pt x="742" y="1496"/>
                    </a:cubicBezTo>
                    <a:cubicBezTo>
                      <a:pt x="825" y="1496"/>
                      <a:pt x="913" y="1450"/>
                      <a:pt x="953" y="1371"/>
                    </a:cubicBezTo>
                    <a:lnTo>
                      <a:pt x="1310" y="728"/>
                    </a:lnTo>
                    <a:cubicBezTo>
                      <a:pt x="1382" y="633"/>
                      <a:pt x="1358" y="514"/>
                      <a:pt x="1286" y="442"/>
                    </a:cubicBezTo>
                    <a:lnTo>
                      <a:pt x="977" y="85"/>
                    </a:lnTo>
                    <a:cubicBezTo>
                      <a:pt x="923" y="31"/>
                      <a:pt x="847" y="0"/>
                      <a:pt x="7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07;p51">
                <a:extLst>
                  <a:ext uri="{FF2B5EF4-FFF2-40B4-BE49-F238E27FC236}">
                    <a16:creationId xmlns:a16="http://schemas.microsoft.com/office/drawing/2014/main" id="{E18895B8-7C03-C87C-51A9-321C10E17572}"/>
                  </a:ext>
                </a:extLst>
              </p:cNvPr>
              <p:cNvSpPr/>
              <p:nvPr/>
            </p:nvSpPr>
            <p:spPr>
              <a:xfrm>
                <a:off x="2844790" y="2543728"/>
                <a:ext cx="58513" cy="58518"/>
              </a:xfrm>
              <a:custGeom>
                <a:avLst/>
                <a:gdLst/>
                <a:ahLst/>
                <a:cxnLst/>
                <a:rect l="l" t="t" r="r" b="b"/>
                <a:pathLst>
                  <a:path w="1858" h="1858" extrusionOk="0">
                    <a:moveTo>
                      <a:pt x="929" y="500"/>
                    </a:moveTo>
                    <a:cubicBezTo>
                      <a:pt x="1167" y="500"/>
                      <a:pt x="1358" y="691"/>
                      <a:pt x="1358" y="929"/>
                    </a:cubicBezTo>
                    <a:cubicBezTo>
                      <a:pt x="1358" y="1167"/>
                      <a:pt x="1167" y="1358"/>
                      <a:pt x="929" y="1358"/>
                    </a:cubicBezTo>
                    <a:cubicBezTo>
                      <a:pt x="691" y="1358"/>
                      <a:pt x="501" y="1167"/>
                      <a:pt x="501" y="929"/>
                    </a:cubicBezTo>
                    <a:cubicBezTo>
                      <a:pt x="501" y="691"/>
                      <a:pt x="691" y="500"/>
                      <a:pt x="929" y="500"/>
                    </a:cubicBezTo>
                    <a:close/>
                    <a:moveTo>
                      <a:pt x="929" y="0"/>
                    </a:moveTo>
                    <a:cubicBezTo>
                      <a:pt x="405" y="0"/>
                      <a:pt x="0" y="405"/>
                      <a:pt x="0" y="929"/>
                    </a:cubicBezTo>
                    <a:cubicBezTo>
                      <a:pt x="0" y="1453"/>
                      <a:pt x="405" y="1858"/>
                      <a:pt x="929" y="1858"/>
                    </a:cubicBezTo>
                    <a:cubicBezTo>
                      <a:pt x="1453" y="1858"/>
                      <a:pt x="1858" y="1453"/>
                      <a:pt x="1858" y="929"/>
                    </a:cubicBezTo>
                    <a:cubicBezTo>
                      <a:pt x="1858" y="405"/>
                      <a:pt x="1453" y="0"/>
                      <a:pt x="9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408;p51">
                <a:extLst>
                  <a:ext uri="{FF2B5EF4-FFF2-40B4-BE49-F238E27FC236}">
                    <a16:creationId xmlns:a16="http://schemas.microsoft.com/office/drawing/2014/main" id="{FB663362-9991-2EB9-6A79-DDB09E4F9130}"/>
                  </a:ext>
                </a:extLst>
              </p:cNvPr>
              <p:cNvSpPr/>
              <p:nvPr/>
            </p:nvSpPr>
            <p:spPr>
              <a:xfrm>
                <a:off x="2687296" y="2540169"/>
                <a:ext cx="102760" cy="96595"/>
              </a:xfrm>
              <a:custGeom>
                <a:avLst/>
                <a:gdLst/>
                <a:ahLst/>
                <a:cxnLst/>
                <a:rect l="l" t="t" r="r" b="b"/>
                <a:pathLst>
                  <a:path w="3263" h="3067" extrusionOk="0">
                    <a:moveTo>
                      <a:pt x="965" y="0"/>
                    </a:moveTo>
                    <a:cubicBezTo>
                      <a:pt x="899" y="0"/>
                      <a:pt x="834" y="30"/>
                      <a:pt x="786" y="89"/>
                    </a:cubicBezTo>
                    <a:lnTo>
                      <a:pt x="96" y="756"/>
                    </a:lnTo>
                    <a:cubicBezTo>
                      <a:pt x="0" y="851"/>
                      <a:pt x="0" y="1018"/>
                      <a:pt x="96" y="1113"/>
                    </a:cubicBezTo>
                    <a:cubicBezTo>
                      <a:pt x="143" y="1161"/>
                      <a:pt x="209" y="1185"/>
                      <a:pt x="274" y="1185"/>
                    </a:cubicBezTo>
                    <a:cubicBezTo>
                      <a:pt x="340" y="1185"/>
                      <a:pt x="405" y="1161"/>
                      <a:pt x="453" y="1113"/>
                    </a:cubicBezTo>
                    <a:lnTo>
                      <a:pt x="715" y="875"/>
                    </a:lnTo>
                    <a:lnTo>
                      <a:pt x="715" y="2638"/>
                    </a:lnTo>
                    <a:cubicBezTo>
                      <a:pt x="715" y="2876"/>
                      <a:pt x="905" y="3066"/>
                      <a:pt x="1143" y="3066"/>
                    </a:cubicBezTo>
                    <a:lnTo>
                      <a:pt x="3001" y="3066"/>
                    </a:lnTo>
                    <a:cubicBezTo>
                      <a:pt x="3144" y="3066"/>
                      <a:pt x="3263" y="2947"/>
                      <a:pt x="3263" y="2804"/>
                    </a:cubicBezTo>
                    <a:cubicBezTo>
                      <a:pt x="3263" y="2661"/>
                      <a:pt x="3144" y="2566"/>
                      <a:pt x="3001" y="2566"/>
                    </a:cubicBezTo>
                    <a:lnTo>
                      <a:pt x="1215" y="2566"/>
                    </a:lnTo>
                    <a:lnTo>
                      <a:pt x="1215" y="875"/>
                    </a:lnTo>
                    <a:lnTo>
                      <a:pt x="1453" y="1113"/>
                    </a:lnTo>
                    <a:cubicBezTo>
                      <a:pt x="1513" y="1161"/>
                      <a:pt x="1578" y="1185"/>
                      <a:pt x="1641" y="1185"/>
                    </a:cubicBezTo>
                    <a:cubicBezTo>
                      <a:pt x="1703" y="1185"/>
                      <a:pt x="1763" y="1161"/>
                      <a:pt x="1810" y="1113"/>
                    </a:cubicBezTo>
                    <a:cubicBezTo>
                      <a:pt x="1929" y="1018"/>
                      <a:pt x="1929" y="851"/>
                      <a:pt x="1810" y="756"/>
                    </a:cubicBezTo>
                    <a:lnTo>
                      <a:pt x="1143" y="89"/>
                    </a:lnTo>
                    <a:cubicBezTo>
                      <a:pt x="1096" y="30"/>
                      <a:pt x="1030" y="0"/>
                      <a:pt x="9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09;p51">
                <a:extLst>
                  <a:ext uri="{FF2B5EF4-FFF2-40B4-BE49-F238E27FC236}">
                    <a16:creationId xmlns:a16="http://schemas.microsoft.com/office/drawing/2014/main" id="{58CBC740-DACE-C403-04B2-67ABCCBA2B14}"/>
                  </a:ext>
                </a:extLst>
              </p:cNvPr>
              <p:cNvSpPr/>
              <p:nvPr/>
            </p:nvSpPr>
            <p:spPr>
              <a:xfrm>
                <a:off x="2832791" y="2390725"/>
                <a:ext cx="102036" cy="96028"/>
              </a:xfrm>
              <a:custGeom>
                <a:avLst/>
                <a:gdLst/>
                <a:ahLst/>
                <a:cxnLst/>
                <a:rect l="l" t="t" r="r" b="b"/>
                <a:pathLst>
                  <a:path w="3240" h="3049" extrusionOk="0">
                    <a:moveTo>
                      <a:pt x="239" y="0"/>
                    </a:moveTo>
                    <a:cubicBezTo>
                      <a:pt x="119" y="0"/>
                      <a:pt x="0" y="119"/>
                      <a:pt x="0" y="238"/>
                    </a:cubicBezTo>
                    <a:cubicBezTo>
                      <a:pt x="0" y="381"/>
                      <a:pt x="119" y="500"/>
                      <a:pt x="239" y="500"/>
                    </a:cubicBezTo>
                    <a:lnTo>
                      <a:pt x="2025" y="500"/>
                    </a:lnTo>
                    <a:lnTo>
                      <a:pt x="2025" y="2191"/>
                    </a:lnTo>
                    <a:lnTo>
                      <a:pt x="1786" y="1929"/>
                    </a:lnTo>
                    <a:cubicBezTo>
                      <a:pt x="1739" y="1881"/>
                      <a:pt x="1673" y="1858"/>
                      <a:pt x="1608" y="1858"/>
                    </a:cubicBezTo>
                    <a:cubicBezTo>
                      <a:pt x="1542" y="1858"/>
                      <a:pt x="1477" y="1881"/>
                      <a:pt x="1429" y="1929"/>
                    </a:cubicBezTo>
                    <a:cubicBezTo>
                      <a:pt x="1334" y="2048"/>
                      <a:pt x="1334" y="2191"/>
                      <a:pt x="1429" y="2286"/>
                    </a:cubicBezTo>
                    <a:lnTo>
                      <a:pt x="2096" y="2977"/>
                    </a:lnTo>
                    <a:cubicBezTo>
                      <a:pt x="2156" y="3025"/>
                      <a:pt x="2221" y="3048"/>
                      <a:pt x="2287" y="3048"/>
                    </a:cubicBezTo>
                    <a:cubicBezTo>
                      <a:pt x="2352" y="3048"/>
                      <a:pt x="2418" y="3025"/>
                      <a:pt x="2477" y="2977"/>
                    </a:cubicBezTo>
                    <a:lnTo>
                      <a:pt x="3144" y="2286"/>
                    </a:lnTo>
                    <a:cubicBezTo>
                      <a:pt x="3239" y="2191"/>
                      <a:pt x="3239" y="2048"/>
                      <a:pt x="3144" y="1929"/>
                    </a:cubicBezTo>
                    <a:cubicBezTo>
                      <a:pt x="3096" y="1881"/>
                      <a:pt x="3031" y="1858"/>
                      <a:pt x="2965" y="1858"/>
                    </a:cubicBezTo>
                    <a:cubicBezTo>
                      <a:pt x="2900" y="1858"/>
                      <a:pt x="2834" y="1881"/>
                      <a:pt x="2787" y="1929"/>
                    </a:cubicBezTo>
                    <a:lnTo>
                      <a:pt x="2549" y="2191"/>
                    </a:lnTo>
                    <a:lnTo>
                      <a:pt x="2549" y="429"/>
                    </a:lnTo>
                    <a:cubicBezTo>
                      <a:pt x="2549" y="191"/>
                      <a:pt x="2358" y="0"/>
                      <a:pt x="2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410;p51">
                <a:extLst>
                  <a:ext uri="{FF2B5EF4-FFF2-40B4-BE49-F238E27FC236}">
                    <a16:creationId xmlns:a16="http://schemas.microsoft.com/office/drawing/2014/main" id="{93A3759F-FBF1-CDE7-3683-9BE2C7D01AD4}"/>
                  </a:ext>
                </a:extLst>
              </p:cNvPr>
              <p:cNvSpPr/>
              <p:nvPr/>
            </p:nvSpPr>
            <p:spPr>
              <a:xfrm>
                <a:off x="2673786" y="2376458"/>
                <a:ext cx="149274" cy="155302"/>
              </a:xfrm>
              <a:custGeom>
                <a:avLst/>
                <a:gdLst/>
                <a:ahLst/>
                <a:cxnLst/>
                <a:rect l="l" t="t" r="r" b="b"/>
                <a:pathLst>
                  <a:path w="4740" h="4931" extrusionOk="0">
                    <a:moveTo>
                      <a:pt x="2358" y="1787"/>
                    </a:moveTo>
                    <a:cubicBezTo>
                      <a:pt x="2739" y="1787"/>
                      <a:pt x="3049" y="2096"/>
                      <a:pt x="3049" y="2477"/>
                    </a:cubicBezTo>
                    <a:cubicBezTo>
                      <a:pt x="3049" y="2835"/>
                      <a:pt x="2739" y="3144"/>
                      <a:pt x="2358" y="3144"/>
                    </a:cubicBezTo>
                    <a:cubicBezTo>
                      <a:pt x="2001" y="3144"/>
                      <a:pt x="1692" y="2835"/>
                      <a:pt x="1692" y="2477"/>
                    </a:cubicBezTo>
                    <a:cubicBezTo>
                      <a:pt x="1692" y="2096"/>
                      <a:pt x="2001" y="1787"/>
                      <a:pt x="2358" y="1787"/>
                    </a:cubicBezTo>
                    <a:close/>
                    <a:moveTo>
                      <a:pt x="2001" y="1"/>
                    </a:moveTo>
                    <a:cubicBezTo>
                      <a:pt x="1882" y="1"/>
                      <a:pt x="1787" y="72"/>
                      <a:pt x="1763" y="167"/>
                    </a:cubicBezTo>
                    <a:lnTo>
                      <a:pt x="1644" y="477"/>
                    </a:lnTo>
                    <a:cubicBezTo>
                      <a:pt x="1525" y="525"/>
                      <a:pt x="1430" y="572"/>
                      <a:pt x="1310" y="644"/>
                    </a:cubicBezTo>
                    <a:cubicBezTo>
                      <a:pt x="1191" y="715"/>
                      <a:pt x="1096" y="786"/>
                      <a:pt x="1001" y="858"/>
                    </a:cubicBezTo>
                    <a:lnTo>
                      <a:pt x="691" y="786"/>
                    </a:lnTo>
                    <a:cubicBezTo>
                      <a:pt x="675" y="783"/>
                      <a:pt x="660" y="782"/>
                      <a:pt x="645" y="782"/>
                    </a:cubicBezTo>
                    <a:cubicBezTo>
                      <a:pt x="547" y="782"/>
                      <a:pt x="467" y="844"/>
                      <a:pt x="406" y="906"/>
                    </a:cubicBezTo>
                    <a:lnTo>
                      <a:pt x="48" y="1549"/>
                    </a:lnTo>
                    <a:cubicBezTo>
                      <a:pt x="1" y="1644"/>
                      <a:pt x="1" y="1763"/>
                      <a:pt x="72" y="1858"/>
                    </a:cubicBezTo>
                    <a:lnTo>
                      <a:pt x="286" y="2096"/>
                    </a:lnTo>
                    <a:cubicBezTo>
                      <a:pt x="239" y="2334"/>
                      <a:pt x="239" y="2596"/>
                      <a:pt x="286" y="2858"/>
                    </a:cubicBezTo>
                    <a:lnTo>
                      <a:pt x="72" y="3096"/>
                    </a:lnTo>
                    <a:cubicBezTo>
                      <a:pt x="1" y="3168"/>
                      <a:pt x="1" y="3287"/>
                      <a:pt x="48" y="3382"/>
                    </a:cubicBezTo>
                    <a:lnTo>
                      <a:pt x="406" y="4025"/>
                    </a:lnTo>
                    <a:cubicBezTo>
                      <a:pt x="465" y="4104"/>
                      <a:pt x="540" y="4150"/>
                      <a:pt x="632" y="4150"/>
                    </a:cubicBezTo>
                    <a:cubicBezTo>
                      <a:pt x="651" y="4150"/>
                      <a:pt x="671" y="4148"/>
                      <a:pt x="691" y="4144"/>
                    </a:cubicBezTo>
                    <a:lnTo>
                      <a:pt x="1001" y="4073"/>
                    </a:lnTo>
                    <a:cubicBezTo>
                      <a:pt x="1191" y="4240"/>
                      <a:pt x="1406" y="4359"/>
                      <a:pt x="1644" y="4454"/>
                    </a:cubicBezTo>
                    <a:lnTo>
                      <a:pt x="1763" y="4763"/>
                    </a:lnTo>
                    <a:cubicBezTo>
                      <a:pt x="1787" y="4859"/>
                      <a:pt x="1882" y="4930"/>
                      <a:pt x="2001" y="4930"/>
                    </a:cubicBezTo>
                    <a:lnTo>
                      <a:pt x="2739" y="4930"/>
                    </a:lnTo>
                    <a:cubicBezTo>
                      <a:pt x="2835" y="4930"/>
                      <a:pt x="2930" y="4859"/>
                      <a:pt x="2978" y="4763"/>
                    </a:cubicBezTo>
                    <a:lnTo>
                      <a:pt x="3073" y="4454"/>
                    </a:lnTo>
                    <a:cubicBezTo>
                      <a:pt x="3192" y="4406"/>
                      <a:pt x="3311" y="4359"/>
                      <a:pt x="3430" y="4287"/>
                    </a:cubicBezTo>
                    <a:cubicBezTo>
                      <a:pt x="3525" y="4240"/>
                      <a:pt x="3644" y="4168"/>
                      <a:pt x="3740" y="4073"/>
                    </a:cubicBezTo>
                    <a:lnTo>
                      <a:pt x="4049" y="4144"/>
                    </a:lnTo>
                    <a:cubicBezTo>
                      <a:pt x="4065" y="4148"/>
                      <a:pt x="4083" y="4150"/>
                      <a:pt x="4100" y="4150"/>
                    </a:cubicBezTo>
                    <a:cubicBezTo>
                      <a:pt x="4183" y="4150"/>
                      <a:pt x="4272" y="4104"/>
                      <a:pt x="4311" y="4025"/>
                    </a:cubicBezTo>
                    <a:lnTo>
                      <a:pt x="4692" y="3382"/>
                    </a:lnTo>
                    <a:cubicBezTo>
                      <a:pt x="4740" y="3287"/>
                      <a:pt x="4716" y="3168"/>
                      <a:pt x="4645" y="3096"/>
                    </a:cubicBezTo>
                    <a:lnTo>
                      <a:pt x="4454" y="2835"/>
                    </a:lnTo>
                    <a:cubicBezTo>
                      <a:pt x="4478" y="2596"/>
                      <a:pt x="4478" y="2334"/>
                      <a:pt x="4454" y="2096"/>
                    </a:cubicBezTo>
                    <a:lnTo>
                      <a:pt x="4645" y="1858"/>
                    </a:lnTo>
                    <a:cubicBezTo>
                      <a:pt x="4716" y="1763"/>
                      <a:pt x="4740" y="1644"/>
                      <a:pt x="4692" y="1549"/>
                    </a:cubicBezTo>
                    <a:lnTo>
                      <a:pt x="4311" y="929"/>
                    </a:lnTo>
                    <a:cubicBezTo>
                      <a:pt x="4270" y="847"/>
                      <a:pt x="4174" y="782"/>
                      <a:pt x="4088" y="782"/>
                    </a:cubicBezTo>
                    <a:cubicBezTo>
                      <a:pt x="4075" y="782"/>
                      <a:pt x="4062" y="783"/>
                      <a:pt x="4049" y="786"/>
                    </a:cubicBezTo>
                    <a:lnTo>
                      <a:pt x="3740" y="858"/>
                    </a:lnTo>
                    <a:cubicBezTo>
                      <a:pt x="3549" y="691"/>
                      <a:pt x="3311" y="572"/>
                      <a:pt x="3073" y="477"/>
                    </a:cubicBezTo>
                    <a:lnTo>
                      <a:pt x="2978" y="167"/>
                    </a:lnTo>
                    <a:cubicBezTo>
                      <a:pt x="2930" y="72"/>
                      <a:pt x="2835" y="1"/>
                      <a:pt x="27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6" name="Skupina 25">
            <a:extLst>
              <a:ext uri="{FF2B5EF4-FFF2-40B4-BE49-F238E27FC236}">
                <a16:creationId xmlns:a16="http://schemas.microsoft.com/office/drawing/2014/main" id="{B3CE8FF0-BB99-767E-D09E-D159A4BF4D32}"/>
              </a:ext>
            </a:extLst>
          </p:cNvPr>
          <p:cNvGrpSpPr/>
          <p:nvPr/>
        </p:nvGrpSpPr>
        <p:grpSpPr>
          <a:xfrm>
            <a:off x="1443263" y="1739038"/>
            <a:ext cx="1151999" cy="1152002"/>
            <a:chOff x="1381787" y="1809022"/>
            <a:chExt cx="914703" cy="915398"/>
          </a:xfrm>
        </p:grpSpPr>
        <p:sp>
          <p:nvSpPr>
            <p:cNvPr id="27" name="Google Shape;483;p38">
              <a:extLst>
                <a:ext uri="{FF2B5EF4-FFF2-40B4-BE49-F238E27FC236}">
                  <a16:creationId xmlns:a16="http://schemas.microsoft.com/office/drawing/2014/main" id="{5F9A6155-FF20-05AE-821D-856739B5C4FB}"/>
                </a:ext>
              </a:extLst>
            </p:cNvPr>
            <p:cNvSpPr/>
            <p:nvPr/>
          </p:nvSpPr>
          <p:spPr>
            <a:xfrm>
              <a:off x="1382090" y="1809022"/>
              <a:ext cx="914400" cy="914400"/>
            </a:xfrm>
            <a:prstGeom prst="ellipse">
              <a:avLst/>
            </a:prstGeom>
            <a:gradFill>
              <a:gsLst>
                <a:gs pos="0">
                  <a:schemeClr val="lt1"/>
                </a:gs>
                <a:gs pos="100000">
                  <a:schemeClr val="dk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93;p38">
              <a:extLst>
                <a:ext uri="{FF2B5EF4-FFF2-40B4-BE49-F238E27FC236}">
                  <a16:creationId xmlns:a16="http://schemas.microsoft.com/office/drawing/2014/main" id="{D155F919-79C3-6692-FFD5-72D2BC08340B}"/>
                </a:ext>
              </a:extLst>
            </p:cNvPr>
            <p:cNvGrpSpPr/>
            <p:nvPr/>
          </p:nvGrpSpPr>
          <p:grpSpPr>
            <a:xfrm>
              <a:off x="1610699" y="2081873"/>
              <a:ext cx="457193" cy="368699"/>
              <a:chOff x="5960725" y="3098900"/>
              <a:chExt cx="283425" cy="226850"/>
            </a:xfrm>
          </p:grpSpPr>
          <p:sp>
            <p:nvSpPr>
              <p:cNvPr id="33" name="Google Shape;494;p38">
                <a:extLst>
                  <a:ext uri="{FF2B5EF4-FFF2-40B4-BE49-F238E27FC236}">
                    <a16:creationId xmlns:a16="http://schemas.microsoft.com/office/drawing/2014/main" id="{04C50B9F-AFA2-E9BF-89A1-D1B3FDB1045F}"/>
                  </a:ext>
                </a:extLst>
              </p:cNvPr>
              <p:cNvSpPr/>
              <p:nvPr/>
            </p:nvSpPr>
            <p:spPr>
              <a:xfrm>
                <a:off x="6044075" y="3148925"/>
                <a:ext cx="116725" cy="94075"/>
              </a:xfrm>
              <a:custGeom>
                <a:avLst/>
                <a:gdLst/>
                <a:ahLst/>
                <a:cxnLst/>
                <a:rect l="l" t="t" r="r" b="b"/>
                <a:pathLst>
                  <a:path w="4669" h="3763" extrusionOk="0">
                    <a:moveTo>
                      <a:pt x="1215" y="643"/>
                    </a:moveTo>
                    <a:cubicBezTo>
                      <a:pt x="1406" y="643"/>
                      <a:pt x="1549" y="810"/>
                      <a:pt x="1549" y="977"/>
                    </a:cubicBezTo>
                    <a:cubicBezTo>
                      <a:pt x="1549" y="1167"/>
                      <a:pt x="1406" y="1310"/>
                      <a:pt x="1215" y="1310"/>
                    </a:cubicBezTo>
                    <a:cubicBezTo>
                      <a:pt x="1049" y="1310"/>
                      <a:pt x="906" y="1167"/>
                      <a:pt x="906" y="977"/>
                    </a:cubicBezTo>
                    <a:cubicBezTo>
                      <a:pt x="906" y="810"/>
                      <a:pt x="1049" y="643"/>
                      <a:pt x="1215" y="643"/>
                    </a:cubicBezTo>
                    <a:close/>
                    <a:moveTo>
                      <a:pt x="3430" y="643"/>
                    </a:moveTo>
                    <a:cubicBezTo>
                      <a:pt x="3621" y="643"/>
                      <a:pt x="3764" y="810"/>
                      <a:pt x="3764" y="977"/>
                    </a:cubicBezTo>
                    <a:cubicBezTo>
                      <a:pt x="3764" y="1167"/>
                      <a:pt x="3621" y="1310"/>
                      <a:pt x="3430" y="1310"/>
                    </a:cubicBezTo>
                    <a:cubicBezTo>
                      <a:pt x="3263" y="1310"/>
                      <a:pt x="3121" y="1167"/>
                      <a:pt x="3121" y="977"/>
                    </a:cubicBezTo>
                    <a:cubicBezTo>
                      <a:pt x="3121" y="810"/>
                      <a:pt x="3263" y="643"/>
                      <a:pt x="3430" y="643"/>
                    </a:cubicBezTo>
                    <a:close/>
                    <a:moveTo>
                      <a:pt x="2993" y="2149"/>
                    </a:moveTo>
                    <a:cubicBezTo>
                      <a:pt x="3079" y="2149"/>
                      <a:pt x="3168" y="2179"/>
                      <a:pt x="3240" y="2239"/>
                    </a:cubicBezTo>
                    <a:cubicBezTo>
                      <a:pt x="3359" y="2382"/>
                      <a:pt x="3359" y="2596"/>
                      <a:pt x="3240" y="2715"/>
                    </a:cubicBezTo>
                    <a:cubicBezTo>
                      <a:pt x="3001" y="2953"/>
                      <a:pt x="2668" y="3096"/>
                      <a:pt x="2335" y="3096"/>
                    </a:cubicBezTo>
                    <a:cubicBezTo>
                      <a:pt x="2001" y="3096"/>
                      <a:pt x="1668" y="2953"/>
                      <a:pt x="1430" y="2715"/>
                    </a:cubicBezTo>
                    <a:cubicBezTo>
                      <a:pt x="1311" y="2596"/>
                      <a:pt x="1311" y="2382"/>
                      <a:pt x="1430" y="2239"/>
                    </a:cubicBezTo>
                    <a:cubicBezTo>
                      <a:pt x="1501" y="2179"/>
                      <a:pt x="1585" y="2149"/>
                      <a:pt x="1668" y="2149"/>
                    </a:cubicBezTo>
                    <a:cubicBezTo>
                      <a:pt x="1751" y="2149"/>
                      <a:pt x="1835" y="2179"/>
                      <a:pt x="1906" y="2239"/>
                    </a:cubicBezTo>
                    <a:cubicBezTo>
                      <a:pt x="2025" y="2358"/>
                      <a:pt x="2168" y="2429"/>
                      <a:pt x="2335" y="2429"/>
                    </a:cubicBezTo>
                    <a:cubicBezTo>
                      <a:pt x="2501" y="2429"/>
                      <a:pt x="2644" y="2358"/>
                      <a:pt x="2763" y="2239"/>
                    </a:cubicBezTo>
                    <a:cubicBezTo>
                      <a:pt x="2823" y="2179"/>
                      <a:pt x="2906" y="2149"/>
                      <a:pt x="2993" y="2149"/>
                    </a:cubicBezTo>
                    <a:close/>
                    <a:moveTo>
                      <a:pt x="1" y="0"/>
                    </a:moveTo>
                    <a:lnTo>
                      <a:pt x="1" y="3763"/>
                    </a:lnTo>
                    <a:lnTo>
                      <a:pt x="4669" y="3763"/>
                    </a:lnTo>
                    <a:lnTo>
                      <a:pt x="466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95;p38">
                <a:extLst>
                  <a:ext uri="{FF2B5EF4-FFF2-40B4-BE49-F238E27FC236}">
                    <a16:creationId xmlns:a16="http://schemas.microsoft.com/office/drawing/2014/main" id="{BE6950B7-A601-CE15-4B6E-41D45BA4892D}"/>
                  </a:ext>
                </a:extLst>
              </p:cNvPr>
              <p:cNvSpPr/>
              <p:nvPr/>
            </p:nvSpPr>
            <p:spPr>
              <a:xfrm>
                <a:off x="6000025" y="3098900"/>
                <a:ext cx="204825" cy="226850"/>
              </a:xfrm>
              <a:custGeom>
                <a:avLst/>
                <a:gdLst/>
                <a:ahLst/>
                <a:cxnLst/>
                <a:rect l="l" t="t" r="r" b="b"/>
                <a:pathLst>
                  <a:path w="8193" h="9074" extrusionOk="0">
                    <a:moveTo>
                      <a:pt x="6764" y="1334"/>
                    </a:moveTo>
                    <a:cubicBezTo>
                      <a:pt x="6931" y="1334"/>
                      <a:pt x="7073" y="1477"/>
                      <a:pt x="7073" y="1668"/>
                    </a:cubicBezTo>
                    <a:lnTo>
                      <a:pt x="7073" y="6097"/>
                    </a:lnTo>
                    <a:cubicBezTo>
                      <a:pt x="7073" y="6264"/>
                      <a:pt x="6931" y="6407"/>
                      <a:pt x="6764" y="6407"/>
                    </a:cubicBezTo>
                    <a:lnTo>
                      <a:pt x="1429" y="6407"/>
                    </a:lnTo>
                    <a:cubicBezTo>
                      <a:pt x="1263" y="6407"/>
                      <a:pt x="1096" y="6264"/>
                      <a:pt x="1096" y="6097"/>
                    </a:cubicBezTo>
                    <a:lnTo>
                      <a:pt x="1096" y="1668"/>
                    </a:lnTo>
                    <a:cubicBezTo>
                      <a:pt x="1096" y="1477"/>
                      <a:pt x="1263" y="1334"/>
                      <a:pt x="1429" y="1334"/>
                    </a:cubicBezTo>
                    <a:close/>
                    <a:moveTo>
                      <a:pt x="1429" y="7407"/>
                    </a:moveTo>
                    <a:cubicBezTo>
                      <a:pt x="1620" y="7407"/>
                      <a:pt x="1763" y="7574"/>
                      <a:pt x="1763" y="7740"/>
                    </a:cubicBezTo>
                    <a:cubicBezTo>
                      <a:pt x="1763" y="7931"/>
                      <a:pt x="1620" y="8074"/>
                      <a:pt x="1429" y="8074"/>
                    </a:cubicBezTo>
                    <a:cubicBezTo>
                      <a:pt x="1263" y="8074"/>
                      <a:pt x="1096" y="7931"/>
                      <a:pt x="1096" y="7740"/>
                    </a:cubicBezTo>
                    <a:cubicBezTo>
                      <a:pt x="1096" y="7574"/>
                      <a:pt x="1263" y="7407"/>
                      <a:pt x="1429" y="7407"/>
                    </a:cubicBezTo>
                    <a:close/>
                    <a:moveTo>
                      <a:pt x="2763" y="7407"/>
                    </a:moveTo>
                    <a:cubicBezTo>
                      <a:pt x="2954" y="7407"/>
                      <a:pt x="3096" y="7574"/>
                      <a:pt x="3096" y="7740"/>
                    </a:cubicBezTo>
                    <a:cubicBezTo>
                      <a:pt x="3096" y="7931"/>
                      <a:pt x="2954" y="8074"/>
                      <a:pt x="2763" y="8074"/>
                    </a:cubicBezTo>
                    <a:cubicBezTo>
                      <a:pt x="2573" y="8074"/>
                      <a:pt x="2430" y="7931"/>
                      <a:pt x="2430" y="7740"/>
                    </a:cubicBezTo>
                    <a:cubicBezTo>
                      <a:pt x="2430" y="7574"/>
                      <a:pt x="2573" y="7407"/>
                      <a:pt x="2763" y="7407"/>
                    </a:cubicBezTo>
                    <a:close/>
                    <a:moveTo>
                      <a:pt x="6764" y="7407"/>
                    </a:moveTo>
                    <a:cubicBezTo>
                      <a:pt x="6931" y="7407"/>
                      <a:pt x="7073" y="7574"/>
                      <a:pt x="7073" y="7740"/>
                    </a:cubicBezTo>
                    <a:cubicBezTo>
                      <a:pt x="7073" y="7931"/>
                      <a:pt x="6931" y="8074"/>
                      <a:pt x="6764" y="8074"/>
                    </a:cubicBezTo>
                    <a:lnTo>
                      <a:pt x="5430" y="8074"/>
                    </a:lnTo>
                    <a:cubicBezTo>
                      <a:pt x="5240" y="8074"/>
                      <a:pt x="5097" y="7931"/>
                      <a:pt x="5097" y="7740"/>
                    </a:cubicBezTo>
                    <a:cubicBezTo>
                      <a:pt x="5097" y="7574"/>
                      <a:pt x="5240" y="7407"/>
                      <a:pt x="5430" y="7407"/>
                    </a:cubicBezTo>
                    <a:close/>
                    <a:moveTo>
                      <a:pt x="1215" y="1"/>
                    </a:moveTo>
                    <a:cubicBezTo>
                      <a:pt x="548" y="1"/>
                      <a:pt x="1" y="548"/>
                      <a:pt x="1" y="1215"/>
                    </a:cubicBezTo>
                    <a:lnTo>
                      <a:pt x="1" y="7859"/>
                    </a:lnTo>
                    <a:cubicBezTo>
                      <a:pt x="1" y="8526"/>
                      <a:pt x="548" y="9074"/>
                      <a:pt x="1215" y="9074"/>
                    </a:cubicBezTo>
                    <a:lnTo>
                      <a:pt x="6978" y="9074"/>
                    </a:lnTo>
                    <a:cubicBezTo>
                      <a:pt x="7645" y="9074"/>
                      <a:pt x="8193" y="8526"/>
                      <a:pt x="8193" y="7859"/>
                    </a:cubicBezTo>
                    <a:lnTo>
                      <a:pt x="8193" y="1215"/>
                    </a:lnTo>
                    <a:cubicBezTo>
                      <a:pt x="8193" y="548"/>
                      <a:pt x="7645" y="1"/>
                      <a:pt x="69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96;p38">
                <a:extLst>
                  <a:ext uri="{FF2B5EF4-FFF2-40B4-BE49-F238E27FC236}">
                    <a16:creationId xmlns:a16="http://schemas.microsoft.com/office/drawing/2014/main" id="{3671E694-E184-465A-DBBC-F8215513E8F1}"/>
                  </a:ext>
                </a:extLst>
              </p:cNvPr>
              <p:cNvSpPr/>
              <p:nvPr/>
            </p:nvSpPr>
            <p:spPr>
              <a:xfrm>
                <a:off x="6221500" y="3145950"/>
                <a:ext cx="22650" cy="77400"/>
              </a:xfrm>
              <a:custGeom>
                <a:avLst/>
                <a:gdLst/>
                <a:ahLst/>
                <a:cxnLst/>
                <a:rect l="l" t="t" r="r" b="b"/>
                <a:pathLst>
                  <a:path w="906" h="3096" extrusionOk="0">
                    <a:moveTo>
                      <a:pt x="1" y="0"/>
                    </a:moveTo>
                    <a:lnTo>
                      <a:pt x="1" y="3096"/>
                    </a:lnTo>
                    <a:lnTo>
                      <a:pt x="120" y="3096"/>
                    </a:lnTo>
                    <a:cubicBezTo>
                      <a:pt x="548" y="3096"/>
                      <a:pt x="906" y="2739"/>
                      <a:pt x="906" y="2334"/>
                    </a:cubicBezTo>
                    <a:lnTo>
                      <a:pt x="906" y="762"/>
                    </a:lnTo>
                    <a:cubicBezTo>
                      <a:pt x="906" y="333"/>
                      <a:pt x="548"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97;p38">
                <a:extLst>
                  <a:ext uri="{FF2B5EF4-FFF2-40B4-BE49-F238E27FC236}">
                    <a16:creationId xmlns:a16="http://schemas.microsoft.com/office/drawing/2014/main" id="{EABF3D19-460E-19D4-1DB9-651229889F2A}"/>
                  </a:ext>
                </a:extLst>
              </p:cNvPr>
              <p:cNvSpPr/>
              <p:nvPr/>
            </p:nvSpPr>
            <p:spPr>
              <a:xfrm>
                <a:off x="5960725" y="3145950"/>
                <a:ext cx="22650" cy="77400"/>
              </a:xfrm>
              <a:custGeom>
                <a:avLst/>
                <a:gdLst/>
                <a:ahLst/>
                <a:cxnLst/>
                <a:rect l="l" t="t" r="r" b="b"/>
                <a:pathLst>
                  <a:path w="906" h="3096" extrusionOk="0">
                    <a:moveTo>
                      <a:pt x="787" y="0"/>
                    </a:moveTo>
                    <a:cubicBezTo>
                      <a:pt x="358" y="0"/>
                      <a:pt x="1" y="333"/>
                      <a:pt x="1" y="762"/>
                    </a:cubicBezTo>
                    <a:lnTo>
                      <a:pt x="1" y="2334"/>
                    </a:lnTo>
                    <a:cubicBezTo>
                      <a:pt x="1" y="2739"/>
                      <a:pt x="358" y="3096"/>
                      <a:pt x="787" y="3096"/>
                    </a:cubicBezTo>
                    <a:lnTo>
                      <a:pt x="906" y="3096"/>
                    </a:lnTo>
                    <a:lnTo>
                      <a:pt x="90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Obrázek 28">
              <a:extLst>
                <a:ext uri="{FF2B5EF4-FFF2-40B4-BE49-F238E27FC236}">
                  <a16:creationId xmlns:a16="http://schemas.microsoft.com/office/drawing/2014/main" id="{8FC62A5E-1B38-7E19-B3B2-CDF6009DB7B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50000"/>
                      </a14:imgEffect>
                    </a14:imgLayer>
                  </a14:imgProps>
                </a:ext>
              </a:extLst>
            </a:blip>
            <a:stretch>
              <a:fillRect/>
            </a:stretch>
          </p:blipFill>
          <p:spPr>
            <a:xfrm>
              <a:off x="1381787" y="1809941"/>
              <a:ext cx="914479" cy="914479"/>
            </a:xfrm>
            <a:prstGeom prst="rect">
              <a:avLst/>
            </a:prstGeom>
          </p:spPr>
        </p:pic>
        <p:grpSp>
          <p:nvGrpSpPr>
            <p:cNvPr id="30" name="Google Shape;2606;p51">
              <a:extLst>
                <a:ext uri="{FF2B5EF4-FFF2-40B4-BE49-F238E27FC236}">
                  <a16:creationId xmlns:a16="http://schemas.microsoft.com/office/drawing/2014/main" id="{B16567D6-C839-EAF0-AB4C-990C1453FB22}"/>
                </a:ext>
              </a:extLst>
            </p:cNvPr>
            <p:cNvGrpSpPr/>
            <p:nvPr/>
          </p:nvGrpSpPr>
          <p:grpSpPr>
            <a:xfrm>
              <a:off x="1587406" y="1996223"/>
              <a:ext cx="540000" cy="540000"/>
              <a:chOff x="2665535" y="4004025"/>
              <a:chExt cx="291022" cy="289565"/>
            </a:xfrm>
          </p:grpSpPr>
          <p:sp>
            <p:nvSpPr>
              <p:cNvPr id="31" name="Google Shape;2607;p51">
                <a:extLst>
                  <a:ext uri="{FF2B5EF4-FFF2-40B4-BE49-F238E27FC236}">
                    <a16:creationId xmlns:a16="http://schemas.microsoft.com/office/drawing/2014/main" id="{692FFBF8-D113-7CFA-553D-8691F3CD315B}"/>
                  </a:ext>
                </a:extLst>
              </p:cNvPr>
              <p:cNvSpPr/>
              <p:nvPr/>
            </p:nvSpPr>
            <p:spPr>
              <a:xfrm>
                <a:off x="2665535" y="4203546"/>
                <a:ext cx="91549" cy="90044"/>
              </a:xfrm>
              <a:custGeom>
                <a:avLst/>
                <a:gdLst/>
                <a:ahLst/>
                <a:cxnLst/>
                <a:rect l="l" t="t" r="r" b="b"/>
                <a:pathLst>
                  <a:path w="2907" h="2859" extrusionOk="0">
                    <a:moveTo>
                      <a:pt x="1549" y="0"/>
                    </a:moveTo>
                    <a:cubicBezTo>
                      <a:pt x="1406" y="0"/>
                      <a:pt x="1287" y="119"/>
                      <a:pt x="1287" y="262"/>
                    </a:cubicBezTo>
                    <a:cubicBezTo>
                      <a:pt x="1287" y="405"/>
                      <a:pt x="1406" y="524"/>
                      <a:pt x="1549" y="524"/>
                    </a:cubicBezTo>
                    <a:lnTo>
                      <a:pt x="1977" y="524"/>
                    </a:lnTo>
                    <a:lnTo>
                      <a:pt x="96" y="2406"/>
                    </a:lnTo>
                    <a:cubicBezTo>
                      <a:pt x="1" y="2501"/>
                      <a:pt x="1" y="2691"/>
                      <a:pt x="96" y="2787"/>
                    </a:cubicBezTo>
                    <a:cubicBezTo>
                      <a:pt x="156" y="2834"/>
                      <a:pt x="227" y="2858"/>
                      <a:pt x="295" y="2858"/>
                    </a:cubicBezTo>
                    <a:cubicBezTo>
                      <a:pt x="364" y="2858"/>
                      <a:pt x="429" y="2834"/>
                      <a:pt x="477" y="2787"/>
                    </a:cubicBezTo>
                    <a:lnTo>
                      <a:pt x="2358" y="905"/>
                    </a:lnTo>
                    <a:lnTo>
                      <a:pt x="2358" y="1334"/>
                    </a:lnTo>
                    <a:cubicBezTo>
                      <a:pt x="2358" y="1477"/>
                      <a:pt x="2477" y="1596"/>
                      <a:pt x="2620" y="1596"/>
                    </a:cubicBezTo>
                    <a:cubicBezTo>
                      <a:pt x="2787" y="1596"/>
                      <a:pt x="2906" y="1477"/>
                      <a:pt x="2906" y="1334"/>
                    </a:cubicBezTo>
                    <a:lnTo>
                      <a:pt x="2906" y="262"/>
                    </a:lnTo>
                    <a:cubicBezTo>
                      <a:pt x="2906" y="119"/>
                      <a:pt x="2787" y="0"/>
                      <a:pt x="26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608;p51">
                <a:extLst>
                  <a:ext uri="{FF2B5EF4-FFF2-40B4-BE49-F238E27FC236}">
                    <a16:creationId xmlns:a16="http://schemas.microsoft.com/office/drawing/2014/main" id="{9E4996F6-692D-0CCE-489F-9171AC02C863}"/>
                  </a:ext>
                </a:extLst>
              </p:cNvPr>
              <p:cNvSpPr/>
              <p:nvPr/>
            </p:nvSpPr>
            <p:spPr>
              <a:xfrm>
                <a:off x="2735291" y="4004025"/>
                <a:ext cx="221266" cy="220559"/>
              </a:xfrm>
              <a:custGeom>
                <a:avLst/>
                <a:gdLst/>
                <a:ahLst/>
                <a:cxnLst/>
                <a:rect l="l" t="t" r="r" b="b"/>
                <a:pathLst>
                  <a:path w="7026" h="7003" extrusionOk="0">
                    <a:moveTo>
                      <a:pt x="3501" y="2239"/>
                    </a:moveTo>
                    <a:cubicBezTo>
                      <a:pt x="4192" y="2239"/>
                      <a:pt x="4763" y="2811"/>
                      <a:pt x="4763" y="3501"/>
                    </a:cubicBezTo>
                    <a:cubicBezTo>
                      <a:pt x="4763" y="4192"/>
                      <a:pt x="4192" y="4764"/>
                      <a:pt x="3501" y="4764"/>
                    </a:cubicBezTo>
                    <a:cubicBezTo>
                      <a:pt x="2811" y="4764"/>
                      <a:pt x="2239" y="4192"/>
                      <a:pt x="2239" y="3501"/>
                    </a:cubicBezTo>
                    <a:cubicBezTo>
                      <a:pt x="2239" y="2811"/>
                      <a:pt x="2811" y="2239"/>
                      <a:pt x="3501" y="2239"/>
                    </a:cubicBezTo>
                    <a:close/>
                    <a:moveTo>
                      <a:pt x="2977" y="1"/>
                    </a:moveTo>
                    <a:cubicBezTo>
                      <a:pt x="2834" y="1"/>
                      <a:pt x="2739" y="72"/>
                      <a:pt x="2715" y="191"/>
                    </a:cubicBezTo>
                    <a:lnTo>
                      <a:pt x="2596" y="691"/>
                    </a:lnTo>
                    <a:cubicBezTo>
                      <a:pt x="2453" y="739"/>
                      <a:pt x="2310" y="787"/>
                      <a:pt x="2168" y="858"/>
                    </a:cubicBezTo>
                    <a:lnTo>
                      <a:pt x="1739" y="596"/>
                    </a:lnTo>
                    <a:cubicBezTo>
                      <a:pt x="1701" y="568"/>
                      <a:pt x="1656" y="555"/>
                      <a:pt x="1610" y="555"/>
                    </a:cubicBezTo>
                    <a:cubicBezTo>
                      <a:pt x="1538" y="555"/>
                      <a:pt x="1463" y="586"/>
                      <a:pt x="1406" y="644"/>
                    </a:cubicBezTo>
                    <a:lnTo>
                      <a:pt x="643" y="1406"/>
                    </a:lnTo>
                    <a:cubicBezTo>
                      <a:pt x="548" y="1477"/>
                      <a:pt x="548" y="1620"/>
                      <a:pt x="596" y="1739"/>
                    </a:cubicBezTo>
                    <a:lnTo>
                      <a:pt x="858" y="2168"/>
                    </a:lnTo>
                    <a:cubicBezTo>
                      <a:pt x="786" y="2287"/>
                      <a:pt x="739" y="2430"/>
                      <a:pt x="691" y="2573"/>
                    </a:cubicBezTo>
                    <a:lnTo>
                      <a:pt x="215" y="2692"/>
                    </a:lnTo>
                    <a:cubicBezTo>
                      <a:pt x="96" y="2739"/>
                      <a:pt x="0" y="2835"/>
                      <a:pt x="0" y="2954"/>
                    </a:cubicBezTo>
                    <a:lnTo>
                      <a:pt x="0" y="4049"/>
                    </a:lnTo>
                    <a:cubicBezTo>
                      <a:pt x="0" y="4168"/>
                      <a:pt x="96" y="4264"/>
                      <a:pt x="215" y="4311"/>
                    </a:cubicBezTo>
                    <a:lnTo>
                      <a:pt x="691" y="4430"/>
                    </a:lnTo>
                    <a:cubicBezTo>
                      <a:pt x="739" y="4573"/>
                      <a:pt x="786" y="4716"/>
                      <a:pt x="858" y="4835"/>
                    </a:cubicBezTo>
                    <a:lnTo>
                      <a:pt x="596" y="5264"/>
                    </a:lnTo>
                    <a:cubicBezTo>
                      <a:pt x="548" y="5383"/>
                      <a:pt x="548" y="5502"/>
                      <a:pt x="643" y="5597"/>
                    </a:cubicBezTo>
                    <a:lnTo>
                      <a:pt x="1406" y="6359"/>
                    </a:lnTo>
                    <a:cubicBezTo>
                      <a:pt x="1461" y="6415"/>
                      <a:pt x="1533" y="6438"/>
                      <a:pt x="1603" y="6438"/>
                    </a:cubicBezTo>
                    <a:cubicBezTo>
                      <a:pt x="1652" y="6438"/>
                      <a:pt x="1699" y="6427"/>
                      <a:pt x="1739" y="6407"/>
                    </a:cubicBezTo>
                    <a:lnTo>
                      <a:pt x="2168" y="6145"/>
                    </a:lnTo>
                    <a:cubicBezTo>
                      <a:pt x="2310" y="6216"/>
                      <a:pt x="2453" y="6264"/>
                      <a:pt x="2596" y="6312"/>
                    </a:cubicBezTo>
                    <a:lnTo>
                      <a:pt x="2715" y="6812"/>
                    </a:lnTo>
                    <a:cubicBezTo>
                      <a:pt x="2739" y="6931"/>
                      <a:pt x="2834" y="7002"/>
                      <a:pt x="2977" y="7002"/>
                    </a:cubicBezTo>
                    <a:lnTo>
                      <a:pt x="4049" y="7002"/>
                    </a:lnTo>
                    <a:cubicBezTo>
                      <a:pt x="4168" y="7002"/>
                      <a:pt x="4287" y="6931"/>
                      <a:pt x="4311" y="6812"/>
                    </a:cubicBezTo>
                    <a:lnTo>
                      <a:pt x="4430" y="6312"/>
                    </a:lnTo>
                    <a:cubicBezTo>
                      <a:pt x="4573" y="6264"/>
                      <a:pt x="4716" y="6216"/>
                      <a:pt x="4859" y="6145"/>
                    </a:cubicBezTo>
                    <a:lnTo>
                      <a:pt x="5287" y="6407"/>
                    </a:lnTo>
                    <a:cubicBezTo>
                      <a:pt x="5327" y="6427"/>
                      <a:pt x="5374" y="6438"/>
                      <a:pt x="5422" y="6438"/>
                    </a:cubicBezTo>
                    <a:cubicBezTo>
                      <a:pt x="5489" y="6438"/>
                      <a:pt x="5555" y="6415"/>
                      <a:pt x="5597" y="6359"/>
                    </a:cubicBezTo>
                    <a:lnTo>
                      <a:pt x="6359" y="5597"/>
                    </a:lnTo>
                    <a:cubicBezTo>
                      <a:pt x="6454" y="5502"/>
                      <a:pt x="6478" y="5383"/>
                      <a:pt x="6407" y="5264"/>
                    </a:cubicBezTo>
                    <a:lnTo>
                      <a:pt x="6145" y="4835"/>
                    </a:lnTo>
                    <a:cubicBezTo>
                      <a:pt x="6216" y="4716"/>
                      <a:pt x="6288" y="4573"/>
                      <a:pt x="6335" y="4430"/>
                    </a:cubicBezTo>
                    <a:lnTo>
                      <a:pt x="6811" y="4311"/>
                    </a:lnTo>
                    <a:cubicBezTo>
                      <a:pt x="6930" y="4264"/>
                      <a:pt x="7026" y="4168"/>
                      <a:pt x="7026" y="4049"/>
                    </a:cubicBezTo>
                    <a:lnTo>
                      <a:pt x="7026" y="2954"/>
                    </a:lnTo>
                    <a:cubicBezTo>
                      <a:pt x="7026" y="2835"/>
                      <a:pt x="6930" y="2739"/>
                      <a:pt x="6811" y="2692"/>
                    </a:cubicBezTo>
                    <a:lnTo>
                      <a:pt x="6335" y="2573"/>
                    </a:lnTo>
                    <a:cubicBezTo>
                      <a:pt x="6288" y="2430"/>
                      <a:pt x="6216" y="2287"/>
                      <a:pt x="6145" y="2168"/>
                    </a:cubicBezTo>
                    <a:lnTo>
                      <a:pt x="6407" y="1739"/>
                    </a:lnTo>
                    <a:cubicBezTo>
                      <a:pt x="6478" y="1620"/>
                      <a:pt x="6454" y="1477"/>
                      <a:pt x="6359" y="1406"/>
                    </a:cubicBezTo>
                    <a:lnTo>
                      <a:pt x="5597" y="644"/>
                    </a:lnTo>
                    <a:cubicBezTo>
                      <a:pt x="5554" y="586"/>
                      <a:pt x="5484" y="555"/>
                      <a:pt x="5415" y="555"/>
                    </a:cubicBezTo>
                    <a:cubicBezTo>
                      <a:pt x="5370" y="555"/>
                      <a:pt x="5325" y="568"/>
                      <a:pt x="5287" y="596"/>
                    </a:cubicBezTo>
                    <a:lnTo>
                      <a:pt x="4859" y="858"/>
                    </a:lnTo>
                    <a:cubicBezTo>
                      <a:pt x="4716" y="787"/>
                      <a:pt x="4573" y="739"/>
                      <a:pt x="4430" y="691"/>
                    </a:cubicBezTo>
                    <a:lnTo>
                      <a:pt x="4311" y="191"/>
                    </a:lnTo>
                    <a:cubicBezTo>
                      <a:pt x="4287" y="72"/>
                      <a:pt x="4168" y="1"/>
                      <a:pt x="40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7" name="Skupina 36">
            <a:extLst>
              <a:ext uri="{FF2B5EF4-FFF2-40B4-BE49-F238E27FC236}">
                <a16:creationId xmlns:a16="http://schemas.microsoft.com/office/drawing/2014/main" id="{ABF9A923-A3FD-98A3-6B3D-DC6CD5C7F429}"/>
              </a:ext>
            </a:extLst>
          </p:cNvPr>
          <p:cNvGrpSpPr/>
          <p:nvPr/>
        </p:nvGrpSpPr>
        <p:grpSpPr>
          <a:xfrm>
            <a:off x="6576924" y="1732294"/>
            <a:ext cx="1152000" cy="1152000"/>
            <a:chOff x="6576924" y="1732294"/>
            <a:chExt cx="1152000" cy="1152000"/>
          </a:xfrm>
        </p:grpSpPr>
        <p:pic>
          <p:nvPicPr>
            <p:cNvPr id="38" name="Obrázek 37">
              <a:extLst>
                <a:ext uri="{FF2B5EF4-FFF2-40B4-BE49-F238E27FC236}">
                  <a16:creationId xmlns:a16="http://schemas.microsoft.com/office/drawing/2014/main" id="{307692D2-CF3B-FD3C-EE26-02698893CCF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50000"/>
                      </a14:imgEffect>
                    </a14:imgLayer>
                  </a14:imgProps>
                </a:ext>
              </a:extLst>
            </a:blip>
            <a:stretch>
              <a:fillRect/>
            </a:stretch>
          </p:blipFill>
          <p:spPr>
            <a:xfrm>
              <a:off x="6576924" y="1732294"/>
              <a:ext cx="1152000" cy="1152000"/>
            </a:xfrm>
            <a:prstGeom prst="rect">
              <a:avLst/>
            </a:prstGeom>
          </p:spPr>
        </p:pic>
        <p:grpSp>
          <p:nvGrpSpPr>
            <p:cNvPr id="39" name="Skupina 38">
              <a:extLst>
                <a:ext uri="{FF2B5EF4-FFF2-40B4-BE49-F238E27FC236}">
                  <a16:creationId xmlns:a16="http://schemas.microsoft.com/office/drawing/2014/main" id="{62C6EC77-1A78-6A74-1845-F11BB3342B86}"/>
                </a:ext>
              </a:extLst>
            </p:cNvPr>
            <p:cNvGrpSpPr/>
            <p:nvPr/>
          </p:nvGrpSpPr>
          <p:grpSpPr>
            <a:xfrm>
              <a:off x="6878322" y="1970437"/>
              <a:ext cx="520103" cy="680400"/>
              <a:chOff x="2951656" y="2907593"/>
              <a:chExt cx="520103" cy="680400"/>
            </a:xfrm>
          </p:grpSpPr>
          <p:grpSp>
            <p:nvGrpSpPr>
              <p:cNvPr id="40" name="Google Shape;2411;p51">
                <a:extLst>
                  <a:ext uri="{FF2B5EF4-FFF2-40B4-BE49-F238E27FC236}">
                    <a16:creationId xmlns:a16="http://schemas.microsoft.com/office/drawing/2014/main" id="{F3E08DAB-41DD-6738-2543-5B8C84F4B9C5}"/>
                  </a:ext>
                </a:extLst>
              </p:cNvPr>
              <p:cNvGrpSpPr/>
              <p:nvPr/>
            </p:nvGrpSpPr>
            <p:grpSpPr>
              <a:xfrm>
                <a:off x="2951656" y="2907593"/>
                <a:ext cx="520103" cy="680400"/>
                <a:chOff x="2662425" y="2663700"/>
                <a:chExt cx="166125" cy="216725"/>
              </a:xfrm>
            </p:grpSpPr>
            <p:sp>
              <p:nvSpPr>
                <p:cNvPr id="42" name="Google Shape;2415;p51">
                  <a:extLst>
                    <a:ext uri="{FF2B5EF4-FFF2-40B4-BE49-F238E27FC236}">
                      <a16:creationId xmlns:a16="http://schemas.microsoft.com/office/drawing/2014/main" id="{465203A9-727A-03BA-078D-C67FA348854F}"/>
                    </a:ext>
                  </a:extLst>
                </p:cNvPr>
                <p:cNvSpPr/>
                <p:nvPr/>
              </p:nvSpPr>
              <p:spPr>
                <a:xfrm>
                  <a:off x="2790425" y="2750644"/>
                  <a:ext cx="38125" cy="78556"/>
                </a:xfrm>
                <a:custGeom>
                  <a:avLst/>
                  <a:gdLst/>
                  <a:ahLst/>
                  <a:cxnLst/>
                  <a:rect l="l" t="t" r="r" b="b"/>
                  <a:pathLst>
                    <a:path w="1525" h="1549" extrusionOk="0">
                      <a:moveTo>
                        <a:pt x="263" y="1"/>
                      </a:moveTo>
                      <a:cubicBezTo>
                        <a:pt x="120" y="1"/>
                        <a:pt x="1" y="120"/>
                        <a:pt x="1" y="263"/>
                      </a:cubicBezTo>
                      <a:lnTo>
                        <a:pt x="1" y="1287"/>
                      </a:lnTo>
                      <a:cubicBezTo>
                        <a:pt x="1" y="1430"/>
                        <a:pt x="120" y="1549"/>
                        <a:pt x="263" y="1549"/>
                      </a:cubicBezTo>
                      <a:lnTo>
                        <a:pt x="1263" y="1549"/>
                      </a:lnTo>
                      <a:cubicBezTo>
                        <a:pt x="1406" y="1549"/>
                        <a:pt x="1525" y="1430"/>
                        <a:pt x="1525" y="1287"/>
                      </a:cubicBezTo>
                      <a:lnTo>
                        <a:pt x="1525" y="263"/>
                      </a:lnTo>
                      <a:cubicBezTo>
                        <a:pt x="1525" y="120"/>
                        <a:pt x="1406"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416;p51">
                  <a:extLst>
                    <a:ext uri="{FF2B5EF4-FFF2-40B4-BE49-F238E27FC236}">
                      <a16:creationId xmlns:a16="http://schemas.microsoft.com/office/drawing/2014/main" id="{A78526D1-6FDB-7EC1-3657-25953F02DCCC}"/>
                    </a:ext>
                  </a:extLst>
                </p:cNvPr>
                <p:cNvSpPr/>
                <p:nvPr/>
              </p:nvSpPr>
              <p:spPr>
                <a:xfrm>
                  <a:off x="2790425" y="2714925"/>
                  <a:ext cx="38125" cy="76200"/>
                </a:xfrm>
                <a:custGeom>
                  <a:avLst/>
                  <a:gdLst/>
                  <a:ahLst/>
                  <a:cxnLst/>
                  <a:rect l="l" t="t" r="r" b="b"/>
                  <a:pathLst>
                    <a:path w="1525" h="1525" extrusionOk="0">
                      <a:moveTo>
                        <a:pt x="263" y="1"/>
                      </a:moveTo>
                      <a:cubicBezTo>
                        <a:pt x="120" y="1"/>
                        <a:pt x="1" y="120"/>
                        <a:pt x="1" y="239"/>
                      </a:cubicBezTo>
                      <a:lnTo>
                        <a:pt x="1" y="1263"/>
                      </a:lnTo>
                      <a:cubicBezTo>
                        <a:pt x="1" y="1406"/>
                        <a:pt x="120" y="1525"/>
                        <a:pt x="263" y="1525"/>
                      </a:cubicBezTo>
                      <a:lnTo>
                        <a:pt x="1263" y="1525"/>
                      </a:lnTo>
                      <a:cubicBezTo>
                        <a:pt x="1406" y="1525"/>
                        <a:pt x="1525" y="1406"/>
                        <a:pt x="1525" y="1263"/>
                      </a:cubicBezTo>
                      <a:lnTo>
                        <a:pt x="1525" y="239"/>
                      </a:lnTo>
                      <a:cubicBezTo>
                        <a:pt x="1525" y="120"/>
                        <a:pt x="1406"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17;p51">
                  <a:extLst>
                    <a:ext uri="{FF2B5EF4-FFF2-40B4-BE49-F238E27FC236}">
                      <a16:creationId xmlns:a16="http://schemas.microsoft.com/office/drawing/2014/main" id="{15306A59-D850-0866-45E5-5697CF461D27}"/>
                    </a:ext>
                  </a:extLst>
                </p:cNvPr>
                <p:cNvSpPr/>
                <p:nvPr/>
              </p:nvSpPr>
              <p:spPr>
                <a:xfrm>
                  <a:off x="2790425" y="2701800"/>
                  <a:ext cx="38125" cy="38125"/>
                </a:xfrm>
                <a:custGeom>
                  <a:avLst/>
                  <a:gdLst/>
                  <a:ahLst/>
                  <a:cxnLst/>
                  <a:rect l="l" t="t" r="r" b="b"/>
                  <a:pathLst>
                    <a:path w="1525" h="1525" extrusionOk="0">
                      <a:moveTo>
                        <a:pt x="263" y="1"/>
                      </a:moveTo>
                      <a:cubicBezTo>
                        <a:pt x="120" y="1"/>
                        <a:pt x="1" y="120"/>
                        <a:pt x="1" y="263"/>
                      </a:cubicBezTo>
                      <a:lnTo>
                        <a:pt x="1" y="1287"/>
                      </a:lnTo>
                      <a:cubicBezTo>
                        <a:pt x="1" y="1429"/>
                        <a:pt x="120" y="1525"/>
                        <a:pt x="263" y="1525"/>
                      </a:cubicBezTo>
                      <a:lnTo>
                        <a:pt x="1263" y="1525"/>
                      </a:lnTo>
                      <a:cubicBezTo>
                        <a:pt x="1406" y="1525"/>
                        <a:pt x="1525" y="1429"/>
                        <a:pt x="1525" y="1287"/>
                      </a:cubicBezTo>
                      <a:lnTo>
                        <a:pt x="1525" y="263"/>
                      </a:lnTo>
                      <a:cubicBezTo>
                        <a:pt x="1525" y="120"/>
                        <a:pt x="1406" y="1"/>
                        <a:pt x="12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19;p51">
                  <a:extLst>
                    <a:ext uri="{FF2B5EF4-FFF2-40B4-BE49-F238E27FC236}">
                      <a16:creationId xmlns:a16="http://schemas.microsoft.com/office/drawing/2014/main" id="{41B1E614-1D57-A615-F809-572B1223B86E}"/>
                    </a:ext>
                  </a:extLst>
                </p:cNvPr>
                <p:cNvSpPr/>
                <p:nvPr/>
              </p:nvSpPr>
              <p:spPr>
                <a:xfrm>
                  <a:off x="2662425" y="2663700"/>
                  <a:ext cx="114925" cy="216725"/>
                </a:xfrm>
                <a:custGeom>
                  <a:avLst/>
                  <a:gdLst/>
                  <a:ahLst/>
                  <a:cxnLst/>
                  <a:rect l="l" t="t" r="r" b="b"/>
                  <a:pathLst>
                    <a:path w="4597" h="8669" extrusionOk="0">
                      <a:moveTo>
                        <a:pt x="3644" y="0"/>
                      </a:moveTo>
                      <a:cubicBezTo>
                        <a:pt x="3549" y="0"/>
                        <a:pt x="3430" y="72"/>
                        <a:pt x="3406" y="191"/>
                      </a:cubicBezTo>
                      <a:lnTo>
                        <a:pt x="3287" y="667"/>
                      </a:lnTo>
                      <a:cubicBezTo>
                        <a:pt x="3001" y="739"/>
                        <a:pt x="2739" y="858"/>
                        <a:pt x="2477" y="1001"/>
                      </a:cubicBezTo>
                      <a:lnTo>
                        <a:pt x="2072" y="739"/>
                      </a:lnTo>
                      <a:cubicBezTo>
                        <a:pt x="2030" y="722"/>
                        <a:pt x="1988" y="714"/>
                        <a:pt x="1948" y="714"/>
                      </a:cubicBezTo>
                      <a:cubicBezTo>
                        <a:pt x="1875" y="714"/>
                        <a:pt x="1809" y="740"/>
                        <a:pt x="1763" y="786"/>
                      </a:cubicBezTo>
                      <a:lnTo>
                        <a:pt x="786" y="1739"/>
                      </a:lnTo>
                      <a:cubicBezTo>
                        <a:pt x="715" y="1834"/>
                        <a:pt x="691" y="1953"/>
                        <a:pt x="763" y="2048"/>
                      </a:cubicBezTo>
                      <a:lnTo>
                        <a:pt x="1001" y="2477"/>
                      </a:lnTo>
                      <a:cubicBezTo>
                        <a:pt x="858" y="2739"/>
                        <a:pt x="739" y="3001"/>
                        <a:pt x="667" y="3287"/>
                      </a:cubicBezTo>
                      <a:lnTo>
                        <a:pt x="191" y="3406"/>
                      </a:lnTo>
                      <a:cubicBezTo>
                        <a:pt x="72" y="3430"/>
                        <a:pt x="1" y="3525"/>
                        <a:pt x="1" y="3644"/>
                      </a:cubicBezTo>
                      <a:lnTo>
                        <a:pt x="1" y="5001"/>
                      </a:lnTo>
                      <a:cubicBezTo>
                        <a:pt x="1" y="5121"/>
                        <a:pt x="72" y="5240"/>
                        <a:pt x="191" y="5263"/>
                      </a:cubicBezTo>
                      <a:lnTo>
                        <a:pt x="667" y="5382"/>
                      </a:lnTo>
                      <a:cubicBezTo>
                        <a:pt x="739" y="5668"/>
                        <a:pt x="858" y="5930"/>
                        <a:pt x="1001" y="6192"/>
                      </a:cubicBezTo>
                      <a:lnTo>
                        <a:pt x="763" y="6597"/>
                      </a:lnTo>
                      <a:cubicBezTo>
                        <a:pt x="691" y="6692"/>
                        <a:pt x="715" y="6835"/>
                        <a:pt x="786" y="6907"/>
                      </a:cubicBezTo>
                      <a:lnTo>
                        <a:pt x="1763" y="7883"/>
                      </a:lnTo>
                      <a:cubicBezTo>
                        <a:pt x="1804" y="7925"/>
                        <a:pt x="1862" y="7950"/>
                        <a:pt x="1926" y="7950"/>
                      </a:cubicBezTo>
                      <a:cubicBezTo>
                        <a:pt x="1973" y="7950"/>
                        <a:pt x="2023" y="7937"/>
                        <a:pt x="2072" y="7907"/>
                      </a:cubicBezTo>
                      <a:lnTo>
                        <a:pt x="2477" y="7669"/>
                      </a:lnTo>
                      <a:cubicBezTo>
                        <a:pt x="2739" y="7812"/>
                        <a:pt x="3001" y="7931"/>
                        <a:pt x="3287" y="8002"/>
                      </a:cubicBezTo>
                      <a:lnTo>
                        <a:pt x="3406" y="8478"/>
                      </a:lnTo>
                      <a:cubicBezTo>
                        <a:pt x="3430" y="8574"/>
                        <a:pt x="3549" y="8669"/>
                        <a:pt x="3644" y="8669"/>
                      </a:cubicBezTo>
                      <a:lnTo>
                        <a:pt x="4335" y="8669"/>
                      </a:lnTo>
                      <a:cubicBezTo>
                        <a:pt x="4478" y="8669"/>
                        <a:pt x="4597" y="8550"/>
                        <a:pt x="4597" y="8407"/>
                      </a:cubicBezTo>
                      <a:lnTo>
                        <a:pt x="4597" y="6025"/>
                      </a:lnTo>
                      <a:cubicBezTo>
                        <a:pt x="4597" y="5883"/>
                        <a:pt x="4478" y="5787"/>
                        <a:pt x="4335" y="5787"/>
                      </a:cubicBezTo>
                      <a:cubicBezTo>
                        <a:pt x="3549" y="5787"/>
                        <a:pt x="2882" y="5121"/>
                        <a:pt x="2882" y="4335"/>
                      </a:cubicBezTo>
                      <a:cubicBezTo>
                        <a:pt x="2882" y="3525"/>
                        <a:pt x="3549" y="2882"/>
                        <a:pt x="4335" y="2882"/>
                      </a:cubicBezTo>
                      <a:cubicBezTo>
                        <a:pt x="4478" y="2882"/>
                        <a:pt x="4597" y="2763"/>
                        <a:pt x="4597" y="2644"/>
                      </a:cubicBezTo>
                      <a:lnTo>
                        <a:pt x="4597" y="262"/>
                      </a:lnTo>
                      <a:cubicBezTo>
                        <a:pt x="4597" y="120"/>
                        <a:pt x="4478" y="0"/>
                        <a:pt x="43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Lichoběžník 40">
                <a:extLst>
                  <a:ext uri="{FF2B5EF4-FFF2-40B4-BE49-F238E27FC236}">
                    <a16:creationId xmlns:a16="http://schemas.microsoft.com/office/drawing/2014/main" id="{1A88BAB8-BE5F-D8F5-D5F9-38C78F2907B4}"/>
                  </a:ext>
                </a:extLst>
              </p:cNvPr>
              <p:cNvSpPr/>
              <p:nvPr/>
            </p:nvSpPr>
            <p:spPr>
              <a:xfrm rot="10800000">
                <a:off x="3389217" y="3478970"/>
                <a:ext cx="45719" cy="77032"/>
              </a:xfrm>
              <a:prstGeom prst="trapezoid">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grpSp>
      </p:grpSp>
      <p:sp>
        <p:nvSpPr>
          <p:cNvPr id="46" name="Google Shape;453;p36">
            <a:extLst>
              <a:ext uri="{FF2B5EF4-FFF2-40B4-BE49-F238E27FC236}">
                <a16:creationId xmlns:a16="http://schemas.microsoft.com/office/drawing/2014/main" id="{B852B2B9-AD32-F68D-1B43-FF82CCAED7BF}"/>
              </a:ext>
            </a:extLst>
          </p:cNvPr>
          <p:cNvSpPr txBox="1"/>
          <p:nvPr/>
        </p:nvSpPr>
        <p:spPr>
          <a:xfrm>
            <a:off x="789844" y="2975425"/>
            <a:ext cx="2465121" cy="37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cs-CZ" sz="2000" b="1" dirty="0">
                <a:solidFill>
                  <a:srgbClr val="F88B08"/>
                </a:solidFill>
                <a:latin typeface="Poppins"/>
                <a:ea typeface="Poppins"/>
                <a:cs typeface="Poppins"/>
                <a:sym typeface="Poppins"/>
              </a:rPr>
              <a:t>Text-to-image</a:t>
            </a:r>
          </a:p>
        </p:txBody>
      </p:sp>
      <p:sp>
        <p:nvSpPr>
          <p:cNvPr id="47" name="Google Shape;454;p36">
            <a:extLst>
              <a:ext uri="{FF2B5EF4-FFF2-40B4-BE49-F238E27FC236}">
                <a16:creationId xmlns:a16="http://schemas.microsoft.com/office/drawing/2014/main" id="{9F2D2209-58DD-A412-7096-B1CA7FFE626B}"/>
              </a:ext>
            </a:extLst>
          </p:cNvPr>
          <p:cNvSpPr txBox="1"/>
          <p:nvPr/>
        </p:nvSpPr>
        <p:spPr>
          <a:xfrm>
            <a:off x="1138050" y="3474726"/>
            <a:ext cx="1735200" cy="903000"/>
          </a:xfrm>
          <a:prstGeom prst="rect">
            <a:avLst/>
          </a:prstGeom>
          <a:noFill/>
          <a:ln>
            <a:noFill/>
          </a:ln>
        </p:spPr>
        <p:txBody>
          <a:bodyPr spcFirstLastPara="1" wrap="square" lIns="91425" tIns="0" rIns="91425" bIns="0" anchor="t" anchorCtr="0">
            <a:noAutofit/>
          </a:bodyPr>
          <a:lstStyle/>
          <a:p>
            <a:pPr algn="ctr"/>
            <a:r>
              <a:rPr lang="cs-CZ" b="1" dirty="0">
                <a:solidFill>
                  <a:schemeClr val="bg1"/>
                </a:solidFill>
                <a:latin typeface="Lato" panose="020F0502020204030203" pitchFamily="34" charset="0"/>
                <a:ea typeface="Lato" panose="020F0502020204030203" pitchFamily="34" charset="0"/>
                <a:cs typeface="Lato" panose="020F0502020204030203" pitchFamily="34" charset="0"/>
              </a:rPr>
              <a:t>=</a:t>
            </a:r>
            <a:r>
              <a:rPr lang="cs-CZ" dirty="0"/>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generování obrázků na základě textového popisu</a:t>
            </a:r>
          </a:p>
        </p:txBody>
      </p:sp>
      <p:sp>
        <p:nvSpPr>
          <p:cNvPr id="54" name="Google Shape;456;p36">
            <a:extLst>
              <a:ext uri="{FF2B5EF4-FFF2-40B4-BE49-F238E27FC236}">
                <a16:creationId xmlns:a16="http://schemas.microsoft.com/office/drawing/2014/main" id="{6E5F0326-83A4-6A2B-EA36-DFEA001088AA}"/>
              </a:ext>
            </a:extLst>
          </p:cNvPr>
          <p:cNvSpPr txBox="1"/>
          <p:nvPr/>
        </p:nvSpPr>
        <p:spPr>
          <a:xfrm>
            <a:off x="3325037" y="2975425"/>
            <a:ext cx="2507714" cy="37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cs-CZ" sz="2000" b="1" dirty="0">
                <a:solidFill>
                  <a:srgbClr val="F88B08"/>
                </a:solidFill>
                <a:latin typeface="Poppins"/>
                <a:ea typeface="Poppins"/>
                <a:cs typeface="Poppins"/>
                <a:sym typeface="Poppins"/>
              </a:rPr>
              <a:t>Image-to-image</a:t>
            </a:r>
          </a:p>
        </p:txBody>
      </p:sp>
      <p:sp>
        <p:nvSpPr>
          <p:cNvPr id="55" name="Google Shape;457;p36">
            <a:extLst>
              <a:ext uri="{FF2B5EF4-FFF2-40B4-BE49-F238E27FC236}">
                <a16:creationId xmlns:a16="http://schemas.microsoft.com/office/drawing/2014/main" id="{92C1F7EC-6AB5-CED2-C397-CBC751303FBB}"/>
              </a:ext>
            </a:extLst>
          </p:cNvPr>
          <p:cNvSpPr txBox="1"/>
          <p:nvPr/>
        </p:nvSpPr>
        <p:spPr>
          <a:xfrm>
            <a:off x="3704400" y="3474726"/>
            <a:ext cx="1735200" cy="903000"/>
          </a:xfrm>
          <a:prstGeom prst="rect">
            <a:avLst/>
          </a:prstGeom>
          <a:noFill/>
          <a:ln>
            <a:noFill/>
          </a:ln>
        </p:spPr>
        <p:txBody>
          <a:bodyPr spcFirstLastPara="1" wrap="square" lIns="91425" tIns="0" rIns="91425" bIns="0" anchor="t" anchorCtr="0">
            <a:noAutofit/>
          </a:bodyPr>
          <a:lstStyle/>
          <a:p>
            <a:pPr algn="ctr"/>
            <a:r>
              <a:rPr lang="cs-CZ" b="1" dirty="0">
                <a:solidFill>
                  <a:schemeClr val="bg1"/>
                </a:solidFill>
                <a:latin typeface="Lato" panose="020F0502020204030203" pitchFamily="34" charset="0"/>
                <a:ea typeface="Lato" panose="020F0502020204030203" pitchFamily="34" charset="0"/>
                <a:cs typeface="Lato" panose="020F0502020204030203" pitchFamily="34" charset="0"/>
              </a:rPr>
              <a:t>=</a:t>
            </a:r>
            <a:r>
              <a:rPr lang="cs-CZ" dirty="0"/>
              <a:t> </a:t>
            </a:r>
            <a:r>
              <a:rPr lang="cs-CZ" dirty="0">
                <a:solidFill>
                  <a:schemeClr val="accent6"/>
                </a:solidFill>
                <a:latin typeface="Lato"/>
                <a:ea typeface="Lato"/>
                <a:cs typeface="Lato"/>
                <a:sym typeface="Lato"/>
              </a:rPr>
              <a:t>generování</a:t>
            </a:r>
            <a:r>
              <a:rPr lang="cs-CZ" dirty="0"/>
              <a:t> </a:t>
            </a:r>
            <a:r>
              <a:rPr lang="cs-CZ" dirty="0">
                <a:solidFill>
                  <a:schemeClr val="accent6"/>
                </a:solidFill>
                <a:latin typeface="Lato" panose="020F0502020204030203" pitchFamily="34" charset="0"/>
                <a:ea typeface="Lato" panose="020F0502020204030203" pitchFamily="34" charset="0"/>
                <a:cs typeface="Lato" panose="020F0502020204030203" pitchFamily="34" charset="0"/>
              </a:rPr>
              <a:t>obrázků na základě textových popisů a obrázků</a:t>
            </a:r>
          </a:p>
        </p:txBody>
      </p:sp>
      <p:sp>
        <p:nvSpPr>
          <p:cNvPr id="56" name="Google Shape;459;p36">
            <a:extLst>
              <a:ext uri="{FF2B5EF4-FFF2-40B4-BE49-F238E27FC236}">
                <a16:creationId xmlns:a16="http://schemas.microsoft.com/office/drawing/2014/main" id="{28869955-EFF0-D112-6060-16E6329E29A7}"/>
              </a:ext>
            </a:extLst>
          </p:cNvPr>
          <p:cNvSpPr txBox="1"/>
          <p:nvPr/>
        </p:nvSpPr>
        <p:spPr>
          <a:xfrm>
            <a:off x="6270775" y="2975425"/>
            <a:ext cx="1735200" cy="378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cs-CZ" sz="2000" b="1" dirty="0">
                <a:solidFill>
                  <a:srgbClr val="F88B08"/>
                </a:solidFill>
                <a:latin typeface="Poppins"/>
                <a:ea typeface="Poppins"/>
                <a:cs typeface="Poppins"/>
                <a:sym typeface="Poppins"/>
              </a:rPr>
              <a:t>Inpainting</a:t>
            </a:r>
            <a:endParaRPr sz="2000" b="1" dirty="0">
              <a:solidFill>
                <a:srgbClr val="F88B08"/>
              </a:solidFill>
              <a:latin typeface="Poppins"/>
              <a:ea typeface="Poppins"/>
              <a:cs typeface="Poppins"/>
              <a:sym typeface="Poppins"/>
            </a:endParaRPr>
          </a:p>
        </p:txBody>
      </p:sp>
      <p:sp>
        <p:nvSpPr>
          <p:cNvPr id="57" name="Google Shape;460;p36">
            <a:extLst>
              <a:ext uri="{FF2B5EF4-FFF2-40B4-BE49-F238E27FC236}">
                <a16:creationId xmlns:a16="http://schemas.microsoft.com/office/drawing/2014/main" id="{457C8C09-7CC8-9F96-4323-17ACFCB6461C}"/>
              </a:ext>
            </a:extLst>
          </p:cNvPr>
          <p:cNvSpPr txBox="1"/>
          <p:nvPr/>
        </p:nvSpPr>
        <p:spPr>
          <a:xfrm>
            <a:off x="6148321" y="3476909"/>
            <a:ext cx="1980108" cy="9030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cs-CZ" b="1" dirty="0">
                <a:solidFill>
                  <a:schemeClr val="bg1"/>
                </a:solidFill>
                <a:latin typeface="Lato"/>
                <a:ea typeface="Lato"/>
                <a:cs typeface="Lato"/>
                <a:sym typeface="Lato"/>
              </a:rPr>
              <a:t>=</a:t>
            </a:r>
            <a:r>
              <a:rPr lang="cs-CZ" dirty="0">
                <a:solidFill>
                  <a:schemeClr val="accent6"/>
                </a:solidFill>
                <a:latin typeface="Lato"/>
                <a:ea typeface="Lato"/>
                <a:cs typeface="Lato"/>
                <a:sym typeface="Lato"/>
              </a:rPr>
              <a:t> </a:t>
            </a:r>
            <a:r>
              <a:rPr lang="en-US" dirty="0" err="1">
                <a:solidFill>
                  <a:schemeClr val="accent6"/>
                </a:solidFill>
                <a:latin typeface="Lato"/>
                <a:ea typeface="Lato"/>
                <a:cs typeface="Lato"/>
                <a:sym typeface="Lato"/>
              </a:rPr>
              <a:t>schopnost</a:t>
            </a:r>
            <a:r>
              <a:rPr lang="en-US" dirty="0">
                <a:solidFill>
                  <a:schemeClr val="accent6"/>
                </a:solidFill>
                <a:latin typeface="Lato"/>
                <a:ea typeface="Lato"/>
                <a:cs typeface="Lato"/>
                <a:sym typeface="Lato"/>
              </a:rPr>
              <a:t> </a:t>
            </a:r>
            <a:r>
              <a:rPr lang="en-US" dirty="0" err="1">
                <a:solidFill>
                  <a:schemeClr val="accent6"/>
                </a:solidFill>
                <a:latin typeface="Lato"/>
                <a:ea typeface="Lato"/>
                <a:cs typeface="Lato"/>
                <a:sym typeface="Lato"/>
              </a:rPr>
              <a:t>nahrazení</a:t>
            </a:r>
            <a:r>
              <a:rPr lang="en-US" dirty="0">
                <a:solidFill>
                  <a:schemeClr val="accent6"/>
                </a:solidFill>
                <a:latin typeface="Lato"/>
                <a:ea typeface="Lato"/>
                <a:cs typeface="Lato"/>
                <a:sym typeface="Lato"/>
              </a:rPr>
              <a:t> </a:t>
            </a:r>
            <a:r>
              <a:rPr lang="en-US" dirty="0" err="1">
                <a:solidFill>
                  <a:schemeClr val="accent6"/>
                </a:solidFill>
                <a:latin typeface="Lato"/>
                <a:ea typeface="Lato"/>
                <a:cs typeface="Lato"/>
                <a:sym typeface="Lato"/>
              </a:rPr>
              <a:t>části</a:t>
            </a:r>
            <a:r>
              <a:rPr lang="en-US" dirty="0">
                <a:solidFill>
                  <a:schemeClr val="accent6"/>
                </a:solidFill>
                <a:latin typeface="Lato"/>
                <a:ea typeface="Lato"/>
                <a:cs typeface="Lato"/>
                <a:sym typeface="Lato"/>
              </a:rPr>
              <a:t> </a:t>
            </a:r>
            <a:r>
              <a:rPr lang="en-US" dirty="0" err="1">
                <a:solidFill>
                  <a:schemeClr val="accent6"/>
                </a:solidFill>
                <a:latin typeface="Lato"/>
                <a:ea typeface="Lato"/>
                <a:cs typeface="Lato"/>
                <a:sym typeface="Lato"/>
              </a:rPr>
              <a:t>obrázku</a:t>
            </a:r>
            <a:r>
              <a:rPr lang="en-US" dirty="0">
                <a:solidFill>
                  <a:schemeClr val="accent6"/>
                </a:solidFill>
                <a:latin typeface="Lato"/>
                <a:ea typeface="Lato"/>
                <a:cs typeface="Lato"/>
                <a:sym typeface="Lato"/>
              </a:rPr>
              <a:t> </a:t>
            </a:r>
            <a:r>
              <a:rPr lang="en-US" dirty="0" err="1">
                <a:solidFill>
                  <a:schemeClr val="accent6"/>
                </a:solidFill>
                <a:latin typeface="Lato"/>
                <a:ea typeface="Lato"/>
                <a:cs typeface="Lato"/>
                <a:sym typeface="Lato"/>
              </a:rPr>
              <a:t>jiným</a:t>
            </a:r>
            <a:r>
              <a:rPr lang="en-US" dirty="0">
                <a:solidFill>
                  <a:schemeClr val="accent6"/>
                </a:solidFill>
                <a:latin typeface="Lato"/>
                <a:ea typeface="Lato"/>
                <a:cs typeface="Lato"/>
                <a:sym typeface="Lato"/>
              </a:rPr>
              <a:t> </a:t>
            </a:r>
            <a:r>
              <a:rPr lang="en-US" dirty="0" err="1">
                <a:solidFill>
                  <a:schemeClr val="accent6"/>
                </a:solidFill>
                <a:latin typeface="Lato"/>
                <a:ea typeface="Lato"/>
                <a:cs typeface="Lato"/>
                <a:sym typeface="Lato"/>
              </a:rPr>
              <a:t>generovaným</a:t>
            </a:r>
            <a:r>
              <a:rPr lang="en-US" dirty="0">
                <a:solidFill>
                  <a:schemeClr val="accent6"/>
                </a:solidFill>
                <a:latin typeface="Lato"/>
                <a:ea typeface="Lato"/>
                <a:cs typeface="Lato"/>
                <a:sym typeface="Lato"/>
              </a:rPr>
              <a:t> </a:t>
            </a:r>
            <a:r>
              <a:rPr lang="en-US" dirty="0" err="1">
                <a:solidFill>
                  <a:schemeClr val="accent6"/>
                </a:solidFill>
                <a:latin typeface="Lato"/>
                <a:ea typeface="Lato"/>
                <a:cs typeface="Lato"/>
                <a:sym typeface="Lato"/>
              </a:rPr>
              <a:t>obsahem</a:t>
            </a:r>
            <a:r>
              <a:rPr lang="en-US" dirty="0">
                <a:solidFill>
                  <a:schemeClr val="accent6"/>
                </a:solidFill>
                <a:latin typeface="Lato"/>
                <a:ea typeface="Lato"/>
                <a:cs typeface="Lato"/>
                <a:sym typeface="Lato"/>
              </a:rPr>
              <a:t> </a:t>
            </a:r>
            <a:r>
              <a:rPr lang="en-US" dirty="0" err="1">
                <a:solidFill>
                  <a:schemeClr val="accent6"/>
                </a:solidFill>
                <a:latin typeface="Lato"/>
                <a:ea typeface="Lato"/>
                <a:cs typeface="Lato"/>
                <a:sym typeface="Lato"/>
              </a:rPr>
              <a:t>na</a:t>
            </a:r>
            <a:r>
              <a:rPr lang="en-US" dirty="0">
                <a:solidFill>
                  <a:schemeClr val="accent6"/>
                </a:solidFill>
                <a:latin typeface="Lato"/>
                <a:ea typeface="Lato"/>
                <a:cs typeface="Lato"/>
                <a:sym typeface="Lato"/>
              </a:rPr>
              <a:t> </a:t>
            </a:r>
            <a:r>
              <a:rPr lang="en-US" dirty="0" err="1">
                <a:solidFill>
                  <a:schemeClr val="accent6"/>
                </a:solidFill>
                <a:latin typeface="Lato"/>
                <a:ea typeface="Lato"/>
                <a:cs typeface="Lato"/>
                <a:sym typeface="Lato"/>
              </a:rPr>
              <a:t>základě</a:t>
            </a:r>
            <a:r>
              <a:rPr lang="en-US" dirty="0">
                <a:solidFill>
                  <a:schemeClr val="accent6"/>
                </a:solidFill>
                <a:latin typeface="Lato"/>
                <a:ea typeface="Lato"/>
                <a:cs typeface="Lato"/>
                <a:sym typeface="Lato"/>
              </a:rPr>
              <a:t> </a:t>
            </a:r>
            <a:r>
              <a:rPr lang="en-US" dirty="0" err="1">
                <a:solidFill>
                  <a:schemeClr val="accent6"/>
                </a:solidFill>
                <a:latin typeface="Lato"/>
                <a:ea typeface="Lato"/>
                <a:cs typeface="Lato"/>
                <a:sym typeface="Lato"/>
              </a:rPr>
              <a:t>textového</a:t>
            </a:r>
            <a:r>
              <a:rPr lang="en-US" dirty="0">
                <a:solidFill>
                  <a:schemeClr val="accent6"/>
                </a:solidFill>
                <a:latin typeface="Lato"/>
                <a:ea typeface="Lato"/>
                <a:cs typeface="Lato"/>
                <a:sym typeface="Lato"/>
              </a:rPr>
              <a:t> </a:t>
            </a:r>
            <a:r>
              <a:rPr lang="en-US" dirty="0" err="1">
                <a:solidFill>
                  <a:schemeClr val="accent6"/>
                </a:solidFill>
                <a:latin typeface="Lato"/>
                <a:ea typeface="Lato"/>
                <a:cs typeface="Lato"/>
                <a:sym typeface="Lato"/>
              </a:rPr>
              <a:t>vstupu</a:t>
            </a:r>
            <a:endParaRPr lang="en-US" dirty="0">
              <a:solidFill>
                <a:schemeClr val="accent6"/>
              </a:solidFill>
              <a:latin typeface="Lato"/>
              <a:ea typeface="Lato"/>
              <a:cs typeface="Lato"/>
              <a:sym typeface="Lato"/>
            </a:endParaRPr>
          </a:p>
        </p:txBody>
      </p:sp>
      <p:sp>
        <p:nvSpPr>
          <p:cNvPr id="58" name="Google Shape;430;p34">
            <a:extLst>
              <a:ext uri="{FF2B5EF4-FFF2-40B4-BE49-F238E27FC236}">
                <a16:creationId xmlns:a16="http://schemas.microsoft.com/office/drawing/2014/main" id="{64B8A7DD-916B-35D6-42FB-D3BB20ED93BB}"/>
              </a:ext>
            </a:extLst>
          </p:cNvPr>
          <p:cNvSpPr/>
          <p:nvPr/>
        </p:nvSpPr>
        <p:spPr>
          <a:xfrm>
            <a:off x="-648620" y="4123673"/>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rgbClr val="B970FF"/>
          </a:solidFill>
          <a:ln>
            <a:solidFill>
              <a:srgbClr val="B970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431;p34">
            <a:extLst>
              <a:ext uri="{FF2B5EF4-FFF2-40B4-BE49-F238E27FC236}">
                <a16:creationId xmlns:a16="http://schemas.microsoft.com/office/drawing/2014/main" id="{861080AB-35A5-4076-F3C8-5DD9DC5FB45E}"/>
              </a:ext>
            </a:extLst>
          </p:cNvPr>
          <p:cNvSpPr/>
          <p:nvPr/>
        </p:nvSpPr>
        <p:spPr>
          <a:xfrm>
            <a:off x="-875445"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33;p34">
            <a:extLst>
              <a:ext uri="{FF2B5EF4-FFF2-40B4-BE49-F238E27FC236}">
                <a16:creationId xmlns:a16="http://schemas.microsoft.com/office/drawing/2014/main" id="{01F94464-0D0B-ACE6-FFA5-BB6A3F8F5303}"/>
              </a:ext>
            </a:extLst>
          </p:cNvPr>
          <p:cNvSpPr/>
          <p:nvPr/>
        </p:nvSpPr>
        <p:spPr>
          <a:xfrm>
            <a:off x="-422745"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Skupina 60">
            <a:extLst>
              <a:ext uri="{FF2B5EF4-FFF2-40B4-BE49-F238E27FC236}">
                <a16:creationId xmlns:a16="http://schemas.microsoft.com/office/drawing/2014/main" id="{5FAF4054-D82E-3986-AD1E-B3B4AC3248B6}"/>
              </a:ext>
            </a:extLst>
          </p:cNvPr>
          <p:cNvGrpSpPr/>
          <p:nvPr/>
        </p:nvGrpSpPr>
        <p:grpSpPr>
          <a:xfrm>
            <a:off x="2338261" y="-1177803"/>
            <a:ext cx="914479" cy="914479"/>
            <a:chOff x="2219539" y="1014576"/>
            <a:chExt cx="914479" cy="914479"/>
          </a:xfrm>
        </p:grpSpPr>
        <p:pic>
          <p:nvPicPr>
            <p:cNvPr id="62" name="Obrázek 61">
              <a:extLst>
                <a:ext uri="{FF2B5EF4-FFF2-40B4-BE49-F238E27FC236}">
                  <a16:creationId xmlns:a16="http://schemas.microsoft.com/office/drawing/2014/main" id="{10BC9F53-F951-ED0F-10DC-95E5470028F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50000"/>
                      </a14:imgEffect>
                    </a14:imgLayer>
                  </a14:imgProps>
                </a:ext>
              </a:extLst>
            </a:blip>
            <a:stretch>
              <a:fillRect/>
            </a:stretch>
          </p:blipFill>
          <p:spPr>
            <a:xfrm>
              <a:off x="2219539" y="1014576"/>
              <a:ext cx="914479" cy="914479"/>
            </a:xfrm>
            <a:prstGeom prst="rect">
              <a:avLst/>
            </a:prstGeom>
          </p:spPr>
        </p:pic>
        <p:sp>
          <p:nvSpPr>
            <p:cNvPr id="89" name="Google Shape;412;p33">
              <a:extLst>
                <a:ext uri="{FF2B5EF4-FFF2-40B4-BE49-F238E27FC236}">
                  <a16:creationId xmlns:a16="http://schemas.microsoft.com/office/drawing/2014/main" id="{EC990D78-FB54-FDFD-63A2-B692F298631D}"/>
                </a:ext>
              </a:extLst>
            </p:cNvPr>
            <p:cNvSpPr txBox="1">
              <a:spLocks/>
            </p:cNvSpPr>
            <p:nvPr/>
          </p:nvSpPr>
          <p:spPr>
            <a:xfrm>
              <a:off x="2305230" y="1313042"/>
              <a:ext cx="743100" cy="34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Clr>
                  <a:schemeClr val="dk2"/>
                </a:buClr>
                <a:buSzPts val="3000"/>
                <a:buFont typeface="Poppins"/>
                <a:buNone/>
                <a:defRPr sz="3000" b="1">
                  <a:solidFill>
                    <a:schemeClr val="accent6"/>
                  </a:solidFill>
                  <a:latin typeface="Poppins"/>
                  <a:ea typeface="Poppins"/>
                  <a:cs typeface="Poppins"/>
                </a:defRPr>
              </a:lvl1pPr>
              <a:lvl2pPr>
                <a:buClr>
                  <a:schemeClr val="dk2"/>
                </a:buClr>
                <a:buSzPts val="3000"/>
                <a:buFont typeface="Poppins"/>
                <a:buNone/>
                <a:defRPr sz="3000" b="1">
                  <a:solidFill>
                    <a:schemeClr val="dk2"/>
                  </a:solidFill>
                  <a:latin typeface="Poppins"/>
                  <a:ea typeface="Poppins"/>
                  <a:cs typeface="Poppins"/>
                </a:defRPr>
              </a:lvl2pPr>
              <a:lvl3pPr>
                <a:buClr>
                  <a:schemeClr val="dk2"/>
                </a:buClr>
                <a:buSzPts val="3000"/>
                <a:buFont typeface="Poppins"/>
                <a:buNone/>
                <a:defRPr sz="3000" b="1">
                  <a:solidFill>
                    <a:schemeClr val="dk2"/>
                  </a:solidFill>
                  <a:latin typeface="Poppins"/>
                  <a:ea typeface="Poppins"/>
                  <a:cs typeface="Poppins"/>
                </a:defRPr>
              </a:lvl3pPr>
              <a:lvl4pPr>
                <a:buClr>
                  <a:schemeClr val="dk2"/>
                </a:buClr>
                <a:buSzPts val="3000"/>
                <a:buFont typeface="Poppins"/>
                <a:buNone/>
                <a:defRPr sz="3000" b="1">
                  <a:solidFill>
                    <a:schemeClr val="dk2"/>
                  </a:solidFill>
                  <a:latin typeface="Poppins"/>
                  <a:ea typeface="Poppins"/>
                  <a:cs typeface="Poppins"/>
                </a:defRPr>
              </a:lvl4pPr>
              <a:lvl5pPr>
                <a:buClr>
                  <a:schemeClr val="dk2"/>
                </a:buClr>
                <a:buSzPts val="3000"/>
                <a:buFont typeface="Poppins"/>
                <a:buNone/>
                <a:defRPr sz="3000" b="1">
                  <a:solidFill>
                    <a:schemeClr val="dk2"/>
                  </a:solidFill>
                  <a:latin typeface="Poppins"/>
                  <a:ea typeface="Poppins"/>
                  <a:cs typeface="Poppins"/>
                </a:defRPr>
              </a:lvl5pPr>
              <a:lvl6pPr>
                <a:buClr>
                  <a:schemeClr val="dk2"/>
                </a:buClr>
                <a:buSzPts val="3000"/>
                <a:buFont typeface="Poppins"/>
                <a:buNone/>
                <a:defRPr sz="3000" b="1">
                  <a:solidFill>
                    <a:schemeClr val="dk2"/>
                  </a:solidFill>
                  <a:latin typeface="Poppins"/>
                  <a:ea typeface="Poppins"/>
                  <a:cs typeface="Poppins"/>
                </a:defRPr>
              </a:lvl6pPr>
              <a:lvl7pPr>
                <a:buClr>
                  <a:schemeClr val="dk2"/>
                </a:buClr>
                <a:buSzPts val="3000"/>
                <a:buFont typeface="Poppins"/>
                <a:buNone/>
                <a:defRPr sz="3000" b="1">
                  <a:solidFill>
                    <a:schemeClr val="dk2"/>
                  </a:solidFill>
                  <a:latin typeface="Poppins"/>
                  <a:ea typeface="Poppins"/>
                  <a:cs typeface="Poppins"/>
                </a:defRPr>
              </a:lvl7pPr>
              <a:lvl8pPr>
                <a:buClr>
                  <a:schemeClr val="dk2"/>
                </a:buClr>
                <a:buSzPts val="3000"/>
                <a:buFont typeface="Poppins"/>
                <a:buNone/>
                <a:defRPr sz="3000" b="1">
                  <a:solidFill>
                    <a:schemeClr val="dk2"/>
                  </a:solidFill>
                  <a:latin typeface="Poppins"/>
                  <a:ea typeface="Poppins"/>
                  <a:cs typeface="Poppins"/>
                </a:defRPr>
              </a:lvl8pPr>
              <a:lvl9pPr>
                <a:buClr>
                  <a:schemeClr val="dk2"/>
                </a:buClr>
                <a:buSzPts val="3000"/>
                <a:buFont typeface="Poppins"/>
                <a:buNone/>
                <a:defRPr sz="3000" b="1">
                  <a:solidFill>
                    <a:schemeClr val="dk2"/>
                  </a:solidFill>
                  <a:latin typeface="Poppins"/>
                  <a:ea typeface="Poppins"/>
                  <a:cs typeface="Poppins"/>
                </a:defRPr>
              </a:lvl9pPr>
            </a:lstStyle>
            <a:p>
              <a:r>
                <a:rPr lang="en" dirty="0"/>
                <a:t>0</a:t>
              </a:r>
              <a:r>
                <a:rPr lang="cs-CZ" dirty="0"/>
                <a:t>3</a:t>
              </a:r>
              <a:endParaRPr lang="en" dirty="0"/>
            </a:p>
          </p:txBody>
        </p:sp>
      </p:grpSp>
    </p:spTree>
    <p:extLst>
      <p:ext uri="{BB962C8B-B14F-4D97-AF65-F5344CB8AC3E}">
        <p14:creationId xmlns:p14="http://schemas.microsoft.com/office/powerpoint/2010/main" val="3769851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7" name="Skupina 16">
            <a:extLst>
              <a:ext uri="{FF2B5EF4-FFF2-40B4-BE49-F238E27FC236}">
                <a16:creationId xmlns:a16="http://schemas.microsoft.com/office/drawing/2014/main" id="{3175FF17-6B69-E4C6-6D30-10426729CEE3}"/>
              </a:ext>
            </a:extLst>
          </p:cNvPr>
          <p:cNvGrpSpPr/>
          <p:nvPr/>
        </p:nvGrpSpPr>
        <p:grpSpPr>
          <a:xfrm>
            <a:off x="0" y="-2138"/>
            <a:ext cx="9144000" cy="5145638"/>
            <a:chOff x="0" y="-1069"/>
            <a:chExt cx="9144000" cy="5145638"/>
          </a:xfrm>
        </p:grpSpPr>
        <p:sp>
          <p:nvSpPr>
            <p:cNvPr id="19" name="Obdélník 18">
              <a:extLst>
                <a:ext uri="{FF2B5EF4-FFF2-40B4-BE49-F238E27FC236}">
                  <a16:creationId xmlns:a16="http://schemas.microsoft.com/office/drawing/2014/main" id="{6E45C56D-3732-07C7-98C6-7D548EBD83E0}"/>
                </a:ext>
              </a:extLst>
            </p:cNvPr>
            <p:cNvSpPr/>
            <p:nvPr/>
          </p:nvSpPr>
          <p:spPr>
            <a:xfrm>
              <a:off x="0" y="-1069"/>
              <a:ext cx="43053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pic>
          <p:nvPicPr>
            <p:cNvPr id="20" name="Obrázek 19">
              <a:extLst>
                <a:ext uri="{FF2B5EF4-FFF2-40B4-BE49-F238E27FC236}">
                  <a16:creationId xmlns:a16="http://schemas.microsoft.com/office/drawing/2014/main" id="{CFE91626-E54F-731E-1BCE-DEB36A1B395C}"/>
                </a:ext>
              </a:extLst>
            </p:cNvPr>
            <p:cNvPicPr>
              <a:picLocks noChangeAspect="1"/>
            </p:cNvPicPr>
            <p:nvPr/>
          </p:nvPicPr>
          <p:blipFill rotWithShape="1">
            <a:blip r:embed="rId3"/>
            <a:srcRect l="-3480" t="62" r="3480" b="-62"/>
            <a:stretch/>
          </p:blipFill>
          <p:spPr>
            <a:xfrm>
              <a:off x="4000500" y="-1069"/>
              <a:ext cx="5143500" cy="5143500"/>
            </a:xfrm>
            <a:prstGeom prst="rect">
              <a:avLst/>
            </a:prstGeom>
          </p:spPr>
        </p:pic>
        <p:sp>
          <p:nvSpPr>
            <p:cNvPr id="21" name="Google Shape;375;p31">
              <a:extLst>
                <a:ext uri="{FF2B5EF4-FFF2-40B4-BE49-F238E27FC236}">
                  <a16:creationId xmlns:a16="http://schemas.microsoft.com/office/drawing/2014/main" id="{B211BBDA-DB6D-7D1C-2D25-B955587D86B9}"/>
                </a:ext>
              </a:extLst>
            </p:cNvPr>
            <p:cNvSpPr/>
            <p:nvPr/>
          </p:nvSpPr>
          <p:spPr>
            <a:xfrm flipH="1">
              <a:off x="3423791" y="1069"/>
              <a:ext cx="4136412" cy="5143500"/>
            </a:xfrm>
            <a:prstGeom prst="rect">
              <a:avLst/>
            </a:prstGeom>
            <a:gradFill>
              <a:gsLst>
                <a:gs pos="48000">
                  <a:srgbClr val="57595D"/>
                </a:gs>
                <a:gs pos="42000">
                  <a:srgbClr val="494B4F"/>
                </a:gs>
                <a:gs pos="11000">
                  <a:srgbClr val="13161B"/>
                </a:gs>
                <a:gs pos="67000">
                  <a:srgbClr val="97989B">
                    <a:alpha val="73000"/>
                  </a:srgbClr>
                </a:gs>
                <a:gs pos="57000">
                  <a:srgbClr val="6C6E71">
                    <a:alpha val="86000"/>
                  </a:srgbClr>
                </a:gs>
                <a:gs pos="33000">
                  <a:srgbClr val="313337"/>
                </a:gs>
                <a:gs pos="23000">
                  <a:srgbClr val="212328"/>
                </a:gs>
                <a:gs pos="0">
                  <a:schemeClr val="tx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Google Shape;373;p31">
            <a:extLst>
              <a:ext uri="{FF2B5EF4-FFF2-40B4-BE49-F238E27FC236}">
                <a16:creationId xmlns:a16="http://schemas.microsoft.com/office/drawing/2014/main" id="{5FADB604-FE6A-2241-6E41-310DCD96EA09}"/>
              </a:ext>
            </a:extLst>
          </p:cNvPr>
          <p:cNvPicPr preferRelativeResize="0"/>
          <p:nvPr/>
        </p:nvPicPr>
        <p:blipFill>
          <a:blip r:embed="rId4">
            <a:alphaModFix/>
          </a:blip>
          <a:stretch>
            <a:fillRect/>
          </a:stretch>
        </p:blipFill>
        <p:spPr>
          <a:xfrm>
            <a:off x="465923" y="1716251"/>
            <a:ext cx="161925" cy="161925"/>
          </a:xfrm>
          <a:prstGeom prst="rect">
            <a:avLst/>
          </a:prstGeom>
          <a:noFill/>
          <a:ln>
            <a:noFill/>
          </a:ln>
        </p:spPr>
      </p:pic>
      <p:pic>
        <p:nvPicPr>
          <p:cNvPr id="18" name="Google Shape;373;p31">
            <a:extLst>
              <a:ext uri="{FF2B5EF4-FFF2-40B4-BE49-F238E27FC236}">
                <a16:creationId xmlns:a16="http://schemas.microsoft.com/office/drawing/2014/main" id="{0CF7C0CC-7977-9AB7-FF5A-A3281B1DB3A4}"/>
              </a:ext>
            </a:extLst>
          </p:cNvPr>
          <p:cNvPicPr preferRelativeResize="0"/>
          <p:nvPr/>
        </p:nvPicPr>
        <p:blipFill>
          <a:blip r:embed="rId4">
            <a:alphaModFix/>
          </a:blip>
          <a:stretch>
            <a:fillRect/>
          </a:stretch>
        </p:blipFill>
        <p:spPr>
          <a:xfrm>
            <a:off x="803120" y="4556440"/>
            <a:ext cx="161925" cy="161925"/>
          </a:xfrm>
          <a:prstGeom prst="rect">
            <a:avLst/>
          </a:prstGeom>
          <a:noFill/>
          <a:ln>
            <a:noFill/>
          </a:ln>
        </p:spPr>
      </p:pic>
      <p:pic>
        <p:nvPicPr>
          <p:cNvPr id="22" name="Google Shape;373;p31">
            <a:extLst>
              <a:ext uri="{FF2B5EF4-FFF2-40B4-BE49-F238E27FC236}">
                <a16:creationId xmlns:a16="http://schemas.microsoft.com/office/drawing/2014/main" id="{ACC920F9-15B2-CA85-5735-82580401B45E}"/>
              </a:ext>
            </a:extLst>
          </p:cNvPr>
          <p:cNvPicPr preferRelativeResize="0"/>
          <p:nvPr/>
        </p:nvPicPr>
        <p:blipFill>
          <a:blip r:embed="rId4">
            <a:alphaModFix/>
          </a:blip>
          <a:stretch>
            <a:fillRect/>
          </a:stretch>
        </p:blipFill>
        <p:spPr>
          <a:xfrm>
            <a:off x="2176336" y="368718"/>
            <a:ext cx="161925" cy="161925"/>
          </a:xfrm>
          <a:prstGeom prst="rect">
            <a:avLst/>
          </a:prstGeom>
          <a:noFill/>
          <a:ln>
            <a:noFill/>
          </a:ln>
        </p:spPr>
      </p:pic>
      <p:pic>
        <p:nvPicPr>
          <p:cNvPr id="23" name="Google Shape;373;p31">
            <a:extLst>
              <a:ext uri="{FF2B5EF4-FFF2-40B4-BE49-F238E27FC236}">
                <a16:creationId xmlns:a16="http://schemas.microsoft.com/office/drawing/2014/main" id="{AE10BB08-BB50-73B6-7EC1-BFC59C83B958}"/>
              </a:ext>
            </a:extLst>
          </p:cNvPr>
          <p:cNvPicPr preferRelativeResize="0"/>
          <p:nvPr/>
        </p:nvPicPr>
        <p:blipFill>
          <a:blip r:embed="rId4">
            <a:alphaModFix/>
          </a:blip>
          <a:stretch>
            <a:fillRect/>
          </a:stretch>
        </p:blipFill>
        <p:spPr>
          <a:xfrm>
            <a:off x="5036431" y="1635289"/>
            <a:ext cx="161925" cy="161925"/>
          </a:xfrm>
          <a:prstGeom prst="rect">
            <a:avLst/>
          </a:prstGeom>
          <a:noFill/>
          <a:ln>
            <a:noFill/>
          </a:ln>
        </p:spPr>
      </p:pic>
      <p:pic>
        <p:nvPicPr>
          <p:cNvPr id="24" name="Google Shape;373;p31">
            <a:extLst>
              <a:ext uri="{FF2B5EF4-FFF2-40B4-BE49-F238E27FC236}">
                <a16:creationId xmlns:a16="http://schemas.microsoft.com/office/drawing/2014/main" id="{1A4838DD-FCF6-5B41-B575-374B5C7EA583}"/>
              </a:ext>
            </a:extLst>
          </p:cNvPr>
          <p:cNvPicPr preferRelativeResize="0"/>
          <p:nvPr/>
        </p:nvPicPr>
        <p:blipFill>
          <a:blip r:embed="rId4">
            <a:alphaModFix/>
          </a:blip>
          <a:stretch>
            <a:fillRect/>
          </a:stretch>
        </p:blipFill>
        <p:spPr>
          <a:xfrm>
            <a:off x="7599244" y="646160"/>
            <a:ext cx="161925" cy="161925"/>
          </a:xfrm>
          <a:prstGeom prst="rect">
            <a:avLst/>
          </a:prstGeom>
          <a:noFill/>
          <a:ln>
            <a:noFill/>
          </a:ln>
        </p:spPr>
      </p:pic>
      <p:pic>
        <p:nvPicPr>
          <p:cNvPr id="25" name="Google Shape;373;p31">
            <a:extLst>
              <a:ext uri="{FF2B5EF4-FFF2-40B4-BE49-F238E27FC236}">
                <a16:creationId xmlns:a16="http://schemas.microsoft.com/office/drawing/2014/main" id="{AA0A85DA-8C9A-1A05-0840-041F39859E4D}"/>
              </a:ext>
            </a:extLst>
          </p:cNvPr>
          <p:cNvPicPr preferRelativeResize="0"/>
          <p:nvPr/>
        </p:nvPicPr>
        <p:blipFill>
          <a:blip r:embed="rId4">
            <a:alphaModFix/>
          </a:blip>
          <a:stretch>
            <a:fillRect/>
          </a:stretch>
        </p:blipFill>
        <p:spPr>
          <a:xfrm>
            <a:off x="8509615" y="4289297"/>
            <a:ext cx="161925" cy="161925"/>
          </a:xfrm>
          <a:prstGeom prst="rect">
            <a:avLst/>
          </a:prstGeom>
          <a:noFill/>
          <a:ln>
            <a:noFill/>
          </a:ln>
        </p:spPr>
      </p:pic>
      <p:grpSp>
        <p:nvGrpSpPr>
          <p:cNvPr id="45" name="Google Shape;379;p31">
            <a:extLst>
              <a:ext uri="{FF2B5EF4-FFF2-40B4-BE49-F238E27FC236}">
                <a16:creationId xmlns:a16="http://schemas.microsoft.com/office/drawing/2014/main" id="{AEB487F4-C229-F36B-7FF2-18C577BC5C6E}"/>
              </a:ext>
            </a:extLst>
          </p:cNvPr>
          <p:cNvGrpSpPr/>
          <p:nvPr/>
        </p:nvGrpSpPr>
        <p:grpSpPr>
          <a:xfrm>
            <a:off x="9252670" y="939681"/>
            <a:ext cx="697125" cy="373800"/>
            <a:chOff x="1019875" y="4108325"/>
            <a:chExt cx="697125" cy="373800"/>
          </a:xfrm>
        </p:grpSpPr>
        <p:sp>
          <p:nvSpPr>
            <p:cNvPr id="46" name="Google Shape;380;p31">
              <a:extLst>
                <a:ext uri="{FF2B5EF4-FFF2-40B4-BE49-F238E27FC236}">
                  <a16:creationId xmlns:a16="http://schemas.microsoft.com/office/drawing/2014/main" id="{9D10CE83-CC37-DF27-0DA4-3477BE5792BB}"/>
                </a:ext>
              </a:extLst>
            </p:cNvPr>
            <p:cNvSpPr/>
            <p:nvPr/>
          </p:nvSpPr>
          <p:spPr>
            <a:xfrm>
              <a:off x="1249717" y="4108325"/>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47" name="Google Shape;381;p31">
              <a:extLst>
                <a:ext uri="{FF2B5EF4-FFF2-40B4-BE49-F238E27FC236}">
                  <a16:creationId xmlns:a16="http://schemas.microsoft.com/office/drawing/2014/main" id="{4F0B8059-3714-16CD-30E0-8CD1766B9A28}"/>
                </a:ext>
              </a:extLst>
            </p:cNvPr>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3;p31">
              <a:extLst>
                <a:ext uri="{FF2B5EF4-FFF2-40B4-BE49-F238E27FC236}">
                  <a16:creationId xmlns:a16="http://schemas.microsoft.com/office/drawing/2014/main" id="{5AA669A5-4809-423D-DBF4-43DE8C55C6A2}"/>
                </a:ext>
              </a:extLst>
            </p:cNvPr>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 name="Obrázek 49" descr="Obsah obrázku rozostření, tma, černá&#10;&#10;Popis byl vytvořen automaticky">
            <a:extLst>
              <a:ext uri="{FF2B5EF4-FFF2-40B4-BE49-F238E27FC236}">
                <a16:creationId xmlns:a16="http://schemas.microsoft.com/office/drawing/2014/main" id="{F3AF329C-99FA-B4DE-BF02-164DDD2276AE}"/>
              </a:ext>
            </a:extLst>
          </p:cNvPr>
          <p:cNvPicPr>
            <a:picLocks noChangeAspect="1"/>
          </p:cNvPicPr>
          <p:nvPr/>
        </p:nvPicPr>
        <p:blipFill>
          <a:blip r:embed="rId5"/>
          <a:stretch>
            <a:fillRect/>
          </a:stretch>
        </p:blipFill>
        <p:spPr>
          <a:xfrm rot="12393067">
            <a:off x="3609728" y="3786250"/>
            <a:ext cx="2132816" cy="2132816"/>
          </a:xfrm>
          <a:prstGeom prst="rect">
            <a:avLst/>
          </a:prstGeom>
        </p:spPr>
      </p:pic>
      <p:pic>
        <p:nvPicPr>
          <p:cNvPr id="51" name="Obrázek 50" descr="Obsah obrázku rozostření, tma, černá&#10;&#10;Popis byl vytvořen automaticky">
            <a:extLst>
              <a:ext uri="{FF2B5EF4-FFF2-40B4-BE49-F238E27FC236}">
                <a16:creationId xmlns:a16="http://schemas.microsoft.com/office/drawing/2014/main" id="{34C497E3-261B-CF43-7B6C-C5078926ED94}"/>
              </a:ext>
            </a:extLst>
          </p:cNvPr>
          <p:cNvPicPr>
            <a:picLocks noChangeAspect="1"/>
          </p:cNvPicPr>
          <p:nvPr/>
        </p:nvPicPr>
        <p:blipFill>
          <a:blip r:embed="rId5"/>
          <a:stretch>
            <a:fillRect/>
          </a:stretch>
        </p:blipFill>
        <p:spPr>
          <a:xfrm rot="20023551">
            <a:off x="-1093053" y="2985799"/>
            <a:ext cx="1817423" cy="1817423"/>
          </a:xfrm>
          <a:prstGeom prst="rect">
            <a:avLst/>
          </a:prstGeom>
        </p:spPr>
      </p:pic>
      <p:pic>
        <p:nvPicPr>
          <p:cNvPr id="52" name="Obrázek 51" descr="Obsah obrázku rozostření, tma, černá&#10;&#10;Popis byl vytvořen automaticky">
            <a:extLst>
              <a:ext uri="{FF2B5EF4-FFF2-40B4-BE49-F238E27FC236}">
                <a16:creationId xmlns:a16="http://schemas.microsoft.com/office/drawing/2014/main" id="{68B7380C-101E-B735-6170-587C69427A9D}"/>
              </a:ext>
            </a:extLst>
          </p:cNvPr>
          <p:cNvPicPr>
            <a:picLocks noChangeAspect="1"/>
          </p:cNvPicPr>
          <p:nvPr/>
        </p:nvPicPr>
        <p:blipFill>
          <a:blip r:embed="rId5"/>
          <a:stretch>
            <a:fillRect/>
          </a:stretch>
        </p:blipFill>
        <p:spPr>
          <a:xfrm rot="18172711">
            <a:off x="4621911" y="-1043479"/>
            <a:ext cx="2415247" cy="2415247"/>
          </a:xfrm>
          <a:prstGeom prst="rect">
            <a:avLst/>
          </a:prstGeom>
        </p:spPr>
      </p:pic>
      <p:pic>
        <p:nvPicPr>
          <p:cNvPr id="53" name="Obrázek 52" descr="Obsah obrázku rozostření, tma, černá&#10;&#10;Popis byl vytvořen automaticky">
            <a:extLst>
              <a:ext uri="{FF2B5EF4-FFF2-40B4-BE49-F238E27FC236}">
                <a16:creationId xmlns:a16="http://schemas.microsoft.com/office/drawing/2014/main" id="{6C1861F2-FAA6-A21B-0EFE-9BC72AEA34A7}"/>
              </a:ext>
            </a:extLst>
          </p:cNvPr>
          <p:cNvPicPr>
            <a:picLocks noChangeAspect="1"/>
          </p:cNvPicPr>
          <p:nvPr/>
        </p:nvPicPr>
        <p:blipFill>
          <a:blip r:embed="rId5"/>
          <a:stretch>
            <a:fillRect/>
          </a:stretch>
        </p:blipFill>
        <p:spPr>
          <a:xfrm rot="10638659">
            <a:off x="-1435799" y="-1712571"/>
            <a:ext cx="3840263" cy="3840263"/>
          </a:xfrm>
          <a:prstGeom prst="rect">
            <a:avLst/>
          </a:prstGeom>
        </p:spPr>
      </p:pic>
      <p:pic>
        <p:nvPicPr>
          <p:cNvPr id="54" name="Obrázek 53" descr="Obsah obrázku rozostření, tma, černá&#10;&#10;Popis byl vytvořen automaticky">
            <a:extLst>
              <a:ext uri="{FF2B5EF4-FFF2-40B4-BE49-F238E27FC236}">
                <a16:creationId xmlns:a16="http://schemas.microsoft.com/office/drawing/2014/main" id="{0CA40521-F5C8-B584-8E90-FA104F15E906}"/>
              </a:ext>
            </a:extLst>
          </p:cNvPr>
          <p:cNvPicPr>
            <a:picLocks noChangeAspect="1"/>
          </p:cNvPicPr>
          <p:nvPr/>
        </p:nvPicPr>
        <p:blipFill>
          <a:blip r:embed="rId5"/>
          <a:stretch>
            <a:fillRect/>
          </a:stretch>
        </p:blipFill>
        <p:spPr>
          <a:xfrm rot="8743701">
            <a:off x="9518745" y="1605884"/>
            <a:ext cx="1789859" cy="1789859"/>
          </a:xfrm>
          <a:prstGeom prst="rect">
            <a:avLst/>
          </a:prstGeom>
        </p:spPr>
      </p:pic>
      <p:sp>
        <p:nvSpPr>
          <p:cNvPr id="2" name="Google Shape;435;p34">
            <a:extLst>
              <a:ext uri="{FF2B5EF4-FFF2-40B4-BE49-F238E27FC236}">
                <a16:creationId xmlns:a16="http://schemas.microsoft.com/office/drawing/2014/main" id="{ADAF5D44-4F59-3F8B-68D1-3CAED321F567}"/>
              </a:ext>
            </a:extLst>
          </p:cNvPr>
          <p:cNvSpPr txBox="1">
            <a:spLocks/>
          </p:cNvSpPr>
          <p:nvPr/>
        </p:nvSpPr>
        <p:spPr>
          <a:xfrm flipH="1">
            <a:off x="782261" y="3232513"/>
            <a:ext cx="3970800" cy="7283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buClr>
                <a:schemeClr val="accent6"/>
              </a:buClr>
              <a:buSzPts val="1400"/>
              <a:buFont typeface="Lato"/>
              <a:buNone/>
              <a:defRPr>
                <a:solidFill>
                  <a:schemeClr val="accent6"/>
                </a:solidFill>
                <a:latin typeface="Lato"/>
                <a:ea typeface="Lato"/>
                <a:cs typeface="Lato"/>
                <a:sym typeface="Lato"/>
              </a:defRPr>
            </a:lvl3pPr>
            <a:lvl4pPr marL="1828800" indent="-317500" algn="ctr">
              <a:buClr>
                <a:schemeClr val="accent6"/>
              </a:buClr>
              <a:buSzPts val="1400"/>
              <a:buFont typeface="Lato"/>
              <a:buNone/>
              <a:defRPr>
                <a:solidFill>
                  <a:schemeClr val="accent6"/>
                </a:solidFill>
                <a:latin typeface="Lato"/>
                <a:ea typeface="Lato"/>
                <a:cs typeface="Lato"/>
                <a:sym typeface="Lato"/>
              </a:defRPr>
            </a:lvl4pPr>
            <a:lvl5pPr marL="2286000" indent="-317500" algn="ctr">
              <a:buClr>
                <a:schemeClr val="accent6"/>
              </a:buClr>
              <a:buSzPts val="1400"/>
              <a:buFont typeface="Lato"/>
              <a:buNone/>
              <a:defRPr>
                <a:solidFill>
                  <a:schemeClr val="accent6"/>
                </a:solidFill>
                <a:latin typeface="Lato"/>
                <a:ea typeface="Lato"/>
                <a:cs typeface="Lato"/>
                <a:sym typeface="Lato"/>
              </a:defRPr>
            </a:lvl5pPr>
            <a:lvl6pPr marL="2743200" indent="-317500" algn="ctr">
              <a:buClr>
                <a:schemeClr val="accent6"/>
              </a:buClr>
              <a:buSzPts val="1400"/>
              <a:buFont typeface="Lato"/>
              <a:buNone/>
              <a:defRPr>
                <a:solidFill>
                  <a:schemeClr val="accent6"/>
                </a:solidFill>
                <a:latin typeface="Lato"/>
                <a:ea typeface="Lato"/>
                <a:cs typeface="Lato"/>
                <a:sym typeface="Lato"/>
              </a:defRPr>
            </a:lvl6pPr>
            <a:lvl7pPr marL="3200400" indent="-317500" algn="ctr">
              <a:buClr>
                <a:schemeClr val="accent6"/>
              </a:buClr>
              <a:buSzPts val="1400"/>
              <a:buFont typeface="Lato"/>
              <a:buNone/>
              <a:defRPr>
                <a:solidFill>
                  <a:schemeClr val="accent6"/>
                </a:solidFill>
                <a:latin typeface="Lato"/>
                <a:ea typeface="Lato"/>
                <a:cs typeface="Lato"/>
                <a:sym typeface="Lato"/>
              </a:defRPr>
            </a:lvl7pPr>
            <a:lvl8pPr marL="3657600" indent="-317500" algn="ctr">
              <a:buClr>
                <a:schemeClr val="accent6"/>
              </a:buClr>
              <a:buSzPts val="1400"/>
              <a:buFont typeface="Lato"/>
              <a:buNone/>
              <a:defRPr>
                <a:solidFill>
                  <a:schemeClr val="accent6"/>
                </a:solidFill>
                <a:latin typeface="Lato"/>
                <a:ea typeface="Lato"/>
                <a:cs typeface="Lato"/>
                <a:sym typeface="Lato"/>
              </a:defRPr>
            </a:lvl8pPr>
            <a:lvl9pPr marL="4114800" indent="-317500" algn="ctr">
              <a:buClr>
                <a:schemeClr val="accent6"/>
              </a:buClr>
              <a:buSzPts val="1400"/>
              <a:buFont typeface="Lato"/>
              <a:buNone/>
              <a:defRPr>
                <a:solidFill>
                  <a:schemeClr val="accent6"/>
                </a:solidFill>
                <a:latin typeface="Lato"/>
                <a:ea typeface="Lato"/>
                <a:cs typeface="Lato"/>
                <a:sym typeface="Lato"/>
              </a:defRPr>
            </a:lvl9pPr>
          </a:lstStyle>
          <a:p>
            <a:r>
              <a:rPr lang="cs-CZ" dirty="0"/>
              <a:t>Princip </a:t>
            </a:r>
            <a:r>
              <a:rPr lang="cs-CZ" dirty="0" err="1"/>
              <a:t>promptování</a:t>
            </a:r>
            <a:br>
              <a:rPr lang="cs-CZ" dirty="0"/>
            </a:br>
            <a:r>
              <a:rPr lang="cs-CZ" dirty="0"/>
              <a:t>s výslednými ukázkami</a:t>
            </a:r>
            <a:endParaRPr lang="en-US" dirty="0"/>
          </a:p>
        </p:txBody>
      </p:sp>
      <p:sp>
        <p:nvSpPr>
          <p:cNvPr id="4" name="Google Shape;436;p34">
            <a:extLst>
              <a:ext uri="{FF2B5EF4-FFF2-40B4-BE49-F238E27FC236}">
                <a16:creationId xmlns:a16="http://schemas.microsoft.com/office/drawing/2014/main" id="{1D5B5FBB-4A35-C90B-0621-7DCCB9F93179}"/>
              </a:ext>
            </a:extLst>
          </p:cNvPr>
          <p:cNvSpPr txBox="1">
            <a:spLocks/>
          </p:cNvSpPr>
          <p:nvPr/>
        </p:nvSpPr>
        <p:spPr>
          <a:xfrm flipH="1">
            <a:off x="782259" y="1753897"/>
            <a:ext cx="4016200" cy="13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2"/>
              </a:buClr>
              <a:buSzPts val="3600"/>
              <a:buFont typeface="Poppins"/>
              <a:buNone/>
              <a:defRPr sz="4500" b="1">
                <a:solidFill>
                  <a:schemeClr val="dk2"/>
                </a:solidFill>
                <a:latin typeface="Poppins"/>
                <a:ea typeface="Poppins"/>
                <a:cs typeface="Poppins"/>
                <a:sym typeface="Poppins"/>
              </a:defRPr>
            </a:lvl1pPr>
            <a:lvl2pPr algn="ctr">
              <a:buClr>
                <a:schemeClr val="dk2"/>
              </a:buClr>
              <a:buSzPts val="3600"/>
              <a:buFont typeface="Poppins"/>
              <a:buNone/>
              <a:defRPr sz="3600" b="1">
                <a:solidFill>
                  <a:schemeClr val="dk2"/>
                </a:solidFill>
                <a:latin typeface="Poppins"/>
                <a:ea typeface="Poppins"/>
                <a:cs typeface="Poppins"/>
                <a:sym typeface="Poppins"/>
              </a:defRPr>
            </a:lvl2pPr>
            <a:lvl3pPr algn="ctr">
              <a:buClr>
                <a:schemeClr val="dk2"/>
              </a:buClr>
              <a:buSzPts val="3600"/>
              <a:buFont typeface="Poppins"/>
              <a:buNone/>
              <a:defRPr sz="3600" b="1">
                <a:solidFill>
                  <a:schemeClr val="dk2"/>
                </a:solidFill>
                <a:latin typeface="Poppins"/>
                <a:ea typeface="Poppins"/>
                <a:cs typeface="Poppins"/>
                <a:sym typeface="Poppins"/>
              </a:defRPr>
            </a:lvl3pPr>
            <a:lvl4pPr algn="ctr">
              <a:buClr>
                <a:schemeClr val="dk2"/>
              </a:buClr>
              <a:buSzPts val="3600"/>
              <a:buFont typeface="Poppins"/>
              <a:buNone/>
              <a:defRPr sz="3600" b="1">
                <a:solidFill>
                  <a:schemeClr val="dk2"/>
                </a:solidFill>
                <a:latin typeface="Poppins"/>
                <a:ea typeface="Poppins"/>
                <a:cs typeface="Poppins"/>
                <a:sym typeface="Poppins"/>
              </a:defRPr>
            </a:lvl4pPr>
            <a:lvl5pPr algn="ctr">
              <a:buClr>
                <a:schemeClr val="dk2"/>
              </a:buClr>
              <a:buSzPts val="3600"/>
              <a:buFont typeface="Poppins"/>
              <a:buNone/>
              <a:defRPr sz="3600" b="1">
                <a:solidFill>
                  <a:schemeClr val="dk2"/>
                </a:solidFill>
                <a:latin typeface="Poppins"/>
                <a:ea typeface="Poppins"/>
                <a:cs typeface="Poppins"/>
                <a:sym typeface="Poppins"/>
              </a:defRPr>
            </a:lvl5pPr>
            <a:lvl6pPr algn="ctr">
              <a:buClr>
                <a:schemeClr val="dk2"/>
              </a:buClr>
              <a:buSzPts val="3600"/>
              <a:buFont typeface="Poppins"/>
              <a:buNone/>
              <a:defRPr sz="3600" b="1">
                <a:solidFill>
                  <a:schemeClr val="dk2"/>
                </a:solidFill>
                <a:latin typeface="Poppins"/>
                <a:ea typeface="Poppins"/>
                <a:cs typeface="Poppins"/>
                <a:sym typeface="Poppins"/>
              </a:defRPr>
            </a:lvl6pPr>
            <a:lvl7pPr algn="ctr">
              <a:buClr>
                <a:schemeClr val="dk2"/>
              </a:buClr>
              <a:buSzPts val="3600"/>
              <a:buFont typeface="Poppins"/>
              <a:buNone/>
              <a:defRPr sz="3600" b="1">
                <a:solidFill>
                  <a:schemeClr val="dk2"/>
                </a:solidFill>
                <a:latin typeface="Poppins"/>
                <a:ea typeface="Poppins"/>
                <a:cs typeface="Poppins"/>
                <a:sym typeface="Poppins"/>
              </a:defRPr>
            </a:lvl7pPr>
            <a:lvl8pPr algn="ctr">
              <a:buClr>
                <a:schemeClr val="dk2"/>
              </a:buClr>
              <a:buSzPts val="3600"/>
              <a:buFont typeface="Poppins"/>
              <a:buNone/>
              <a:defRPr sz="3600" b="1">
                <a:solidFill>
                  <a:schemeClr val="dk2"/>
                </a:solidFill>
                <a:latin typeface="Poppins"/>
                <a:ea typeface="Poppins"/>
                <a:cs typeface="Poppins"/>
                <a:sym typeface="Poppins"/>
              </a:defRPr>
            </a:lvl8pPr>
            <a:lvl9pPr algn="ctr">
              <a:buClr>
                <a:schemeClr val="dk2"/>
              </a:buClr>
              <a:buSzPts val="3600"/>
              <a:buFont typeface="Poppins"/>
              <a:buNone/>
              <a:defRPr sz="3600" b="1">
                <a:solidFill>
                  <a:schemeClr val="dk2"/>
                </a:solidFill>
                <a:latin typeface="Poppins"/>
                <a:ea typeface="Poppins"/>
                <a:cs typeface="Poppins"/>
                <a:sym typeface="Poppins"/>
              </a:defRPr>
            </a:lvl9pPr>
          </a:lstStyle>
          <a:p>
            <a:r>
              <a:rPr lang="cs-CZ" dirty="0">
                <a:solidFill>
                  <a:srgbClr val="F88B08"/>
                </a:solidFill>
              </a:rPr>
              <a:t>Praktický</a:t>
            </a:r>
          </a:p>
        </p:txBody>
      </p:sp>
      <p:grpSp>
        <p:nvGrpSpPr>
          <p:cNvPr id="14" name="Skupina 13">
            <a:extLst>
              <a:ext uri="{FF2B5EF4-FFF2-40B4-BE49-F238E27FC236}">
                <a16:creationId xmlns:a16="http://schemas.microsoft.com/office/drawing/2014/main" id="{B4BA1451-9CE2-0870-54E5-4061AD913CFA}"/>
              </a:ext>
            </a:extLst>
          </p:cNvPr>
          <p:cNvGrpSpPr/>
          <p:nvPr/>
        </p:nvGrpSpPr>
        <p:grpSpPr>
          <a:xfrm>
            <a:off x="2338261" y="633584"/>
            <a:ext cx="914479" cy="914479"/>
            <a:chOff x="2219539" y="1014576"/>
            <a:chExt cx="914479" cy="914479"/>
          </a:xfrm>
        </p:grpSpPr>
        <p:pic>
          <p:nvPicPr>
            <p:cNvPr id="15" name="Obrázek 14">
              <a:extLst>
                <a:ext uri="{FF2B5EF4-FFF2-40B4-BE49-F238E27FC236}">
                  <a16:creationId xmlns:a16="http://schemas.microsoft.com/office/drawing/2014/main" id="{710C517A-EA90-780E-F5BE-AC7F4877956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50000"/>
                      </a14:imgEffect>
                    </a14:imgLayer>
                  </a14:imgProps>
                </a:ext>
              </a:extLst>
            </a:blip>
            <a:stretch>
              <a:fillRect/>
            </a:stretch>
          </p:blipFill>
          <p:spPr>
            <a:xfrm>
              <a:off x="2219539" y="1014576"/>
              <a:ext cx="914479" cy="914479"/>
            </a:xfrm>
            <a:prstGeom prst="rect">
              <a:avLst/>
            </a:prstGeom>
          </p:spPr>
        </p:pic>
        <p:sp>
          <p:nvSpPr>
            <p:cNvPr id="16" name="Google Shape;412;p33">
              <a:extLst>
                <a:ext uri="{FF2B5EF4-FFF2-40B4-BE49-F238E27FC236}">
                  <a16:creationId xmlns:a16="http://schemas.microsoft.com/office/drawing/2014/main" id="{1652240C-6DCE-65BE-78BE-5403ACA0C7FD}"/>
                </a:ext>
              </a:extLst>
            </p:cNvPr>
            <p:cNvSpPr txBox="1">
              <a:spLocks/>
            </p:cNvSpPr>
            <p:nvPr/>
          </p:nvSpPr>
          <p:spPr>
            <a:xfrm>
              <a:off x="2305230" y="1313042"/>
              <a:ext cx="743100" cy="34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Clr>
                  <a:schemeClr val="dk2"/>
                </a:buClr>
                <a:buSzPts val="3000"/>
                <a:buFont typeface="Poppins"/>
                <a:buNone/>
                <a:defRPr sz="3000" b="1">
                  <a:solidFill>
                    <a:schemeClr val="accent6"/>
                  </a:solidFill>
                  <a:latin typeface="Poppins"/>
                  <a:ea typeface="Poppins"/>
                  <a:cs typeface="Poppins"/>
                </a:defRPr>
              </a:lvl1pPr>
              <a:lvl2pPr>
                <a:buClr>
                  <a:schemeClr val="dk2"/>
                </a:buClr>
                <a:buSzPts val="3000"/>
                <a:buFont typeface="Poppins"/>
                <a:buNone/>
                <a:defRPr sz="3000" b="1">
                  <a:solidFill>
                    <a:schemeClr val="dk2"/>
                  </a:solidFill>
                  <a:latin typeface="Poppins"/>
                  <a:ea typeface="Poppins"/>
                  <a:cs typeface="Poppins"/>
                </a:defRPr>
              </a:lvl2pPr>
              <a:lvl3pPr>
                <a:buClr>
                  <a:schemeClr val="dk2"/>
                </a:buClr>
                <a:buSzPts val="3000"/>
                <a:buFont typeface="Poppins"/>
                <a:buNone/>
                <a:defRPr sz="3000" b="1">
                  <a:solidFill>
                    <a:schemeClr val="dk2"/>
                  </a:solidFill>
                  <a:latin typeface="Poppins"/>
                  <a:ea typeface="Poppins"/>
                  <a:cs typeface="Poppins"/>
                </a:defRPr>
              </a:lvl3pPr>
              <a:lvl4pPr>
                <a:buClr>
                  <a:schemeClr val="dk2"/>
                </a:buClr>
                <a:buSzPts val="3000"/>
                <a:buFont typeface="Poppins"/>
                <a:buNone/>
                <a:defRPr sz="3000" b="1">
                  <a:solidFill>
                    <a:schemeClr val="dk2"/>
                  </a:solidFill>
                  <a:latin typeface="Poppins"/>
                  <a:ea typeface="Poppins"/>
                  <a:cs typeface="Poppins"/>
                </a:defRPr>
              </a:lvl4pPr>
              <a:lvl5pPr>
                <a:buClr>
                  <a:schemeClr val="dk2"/>
                </a:buClr>
                <a:buSzPts val="3000"/>
                <a:buFont typeface="Poppins"/>
                <a:buNone/>
                <a:defRPr sz="3000" b="1">
                  <a:solidFill>
                    <a:schemeClr val="dk2"/>
                  </a:solidFill>
                  <a:latin typeface="Poppins"/>
                  <a:ea typeface="Poppins"/>
                  <a:cs typeface="Poppins"/>
                </a:defRPr>
              </a:lvl5pPr>
              <a:lvl6pPr>
                <a:buClr>
                  <a:schemeClr val="dk2"/>
                </a:buClr>
                <a:buSzPts val="3000"/>
                <a:buFont typeface="Poppins"/>
                <a:buNone/>
                <a:defRPr sz="3000" b="1">
                  <a:solidFill>
                    <a:schemeClr val="dk2"/>
                  </a:solidFill>
                  <a:latin typeface="Poppins"/>
                  <a:ea typeface="Poppins"/>
                  <a:cs typeface="Poppins"/>
                </a:defRPr>
              </a:lvl6pPr>
              <a:lvl7pPr>
                <a:buClr>
                  <a:schemeClr val="dk2"/>
                </a:buClr>
                <a:buSzPts val="3000"/>
                <a:buFont typeface="Poppins"/>
                <a:buNone/>
                <a:defRPr sz="3000" b="1">
                  <a:solidFill>
                    <a:schemeClr val="dk2"/>
                  </a:solidFill>
                  <a:latin typeface="Poppins"/>
                  <a:ea typeface="Poppins"/>
                  <a:cs typeface="Poppins"/>
                </a:defRPr>
              </a:lvl7pPr>
              <a:lvl8pPr>
                <a:buClr>
                  <a:schemeClr val="dk2"/>
                </a:buClr>
                <a:buSzPts val="3000"/>
                <a:buFont typeface="Poppins"/>
                <a:buNone/>
                <a:defRPr sz="3000" b="1">
                  <a:solidFill>
                    <a:schemeClr val="dk2"/>
                  </a:solidFill>
                  <a:latin typeface="Poppins"/>
                  <a:ea typeface="Poppins"/>
                  <a:cs typeface="Poppins"/>
                </a:defRPr>
              </a:lvl8pPr>
              <a:lvl9pPr>
                <a:buClr>
                  <a:schemeClr val="dk2"/>
                </a:buClr>
                <a:buSzPts val="3000"/>
                <a:buFont typeface="Poppins"/>
                <a:buNone/>
                <a:defRPr sz="3000" b="1">
                  <a:solidFill>
                    <a:schemeClr val="dk2"/>
                  </a:solidFill>
                  <a:latin typeface="Poppins"/>
                  <a:ea typeface="Poppins"/>
                  <a:cs typeface="Poppins"/>
                </a:defRPr>
              </a:lvl9pPr>
            </a:lstStyle>
            <a:p>
              <a:r>
                <a:rPr lang="en" dirty="0"/>
                <a:t>0</a:t>
              </a:r>
              <a:r>
                <a:rPr lang="cs-CZ" dirty="0"/>
                <a:t>3</a:t>
              </a:r>
              <a:endParaRPr lang="en" dirty="0"/>
            </a:p>
          </p:txBody>
        </p:sp>
      </p:grpSp>
      <p:sp>
        <p:nvSpPr>
          <p:cNvPr id="27" name="Google Shape;430;p34">
            <a:extLst>
              <a:ext uri="{FF2B5EF4-FFF2-40B4-BE49-F238E27FC236}">
                <a16:creationId xmlns:a16="http://schemas.microsoft.com/office/drawing/2014/main" id="{508EEEBD-F0A0-3561-DC14-56628D4481C7}"/>
              </a:ext>
            </a:extLst>
          </p:cNvPr>
          <p:cNvSpPr/>
          <p:nvPr/>
        </p:nvSpPr>
        <p:spPr>
          <a:xfrm>
            <a:off x="2576713" y="4123673"/>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rgbClr val="B970FF"/>
          </a:solidFill>
          <a:ln>
            <a:solidFill>
              <a:srgbClr val="B970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31;p34">
            <a:extLst>
              <a:ext uri="{FF2B5EF4-FFF2-40B4-BE49-F238E27FC236}">
                <a16:creationId xmlns:a16="http://schemas.microsoft.com/office/drawing/2014/main" id="{E80365C3-4D49-BC6C-A790-3AF8E59B63CE}"/>
              </a:ext>
            </a:extLst>
          </p:cNvPr>
          <p:cNvSpPr/>
          <p:nvPr/>
        </p:nvSpPr>
        <p:spPr>
          <a:xfrm>
            <a:off x="2349888"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3;p34">
            <a:extLst>
              <a:ext uri="{FF2B5EF4-FFF2-40B4-BE49-F238E27FC236}">
                <a16:creationId xmlns:a16="http://schemas.microsoft.com/office/drawing/2014/main" id="{8BCADD7A-84B0-5C0E-D162-EEBB1A2B7397}"/>
              </a:ext>
            </a:extLst>
          </p:cNvPr>
          <p:cNvSpPr/>
          <p:nvPr/>
        </p:nvSpPr>
        <p:spPr>
          <a:xfrm>
            <a:off x="2802588"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6;p34">
            <a:extLst>
              <a:ext uri="{FF2B5EF4-FFF2-40B4-BE49-F238E27FC236}">
                <a16:creationId xmlns:a16="http://schemas.microsoft.com/office/drawing/2014/main" id="{4EF2E845-95AB-6B69-E76E-51F7925F2361}"/>
              </a:ext>
            </a:extLst>
          </p:cNvPr>
          <p:cNvSpPr txBox="1">
            <a:spLocks/>
          </p:cNvSpPr>
          <p:nvPr/>
        </p:nvSpPr>
        <p:spPr>
          <a:xfrm flipH="1">
            <a:off x="782690" y="2433522"/>
            <a:ext cx="4016200" cy="7961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2"/>
              </a:buClr>
              <a:buSzPts val="3600"/>
              <a:buFont typeface="Poppins"/>
              <a:buNone/>
              <a:defRPr sz="4500" b="1">
                <a:solidFill>
                  <a:schemeClr val="dk2"/>
                </a:solidFill>
                <a:latin typeface="Poppins"/>
                <a:ea typeface="Poppins"/>
                <a:cs typeface="Poppins"/>
                <a:sym typeface="Poppins"/>
              </a:defRPr>
            </a:lvl1pPr>
            <a:lvl2pPr algn="ctr">
              <a:buClr>
                <a:schemeClr val="dk2"/>
              </a:buClr>
              <a:buSzPts val="3600"/>
              <a:buFont typeface="Poppins"/>
              <a:buNone/>
              <a:defRPr sz="3600" b="1">
                <a:solidFill>
                  <a:schemeClr val="dk2"/>
                </a:solidFill>
                <a:latin typeface="Poppins"/>
                <a:ea typeface="Poppins"/>
                <a:cs typeface="Poppins"/>
                <a:sym typeface="Poppins"/>
              </a:defRPr>
            </a:lvl2pPr>
            <a:lvl3pPr algn="ctr">
              <a:buClr>
                <a:schemeClr val="dk2"/>
              </a:buClr>
              <a:buSzPts val="3600"/>
              <a:buFont typeface="Poppins"/>
              <a:buNone/>
              <a:defRPr sz="3600" b="1">
                <a:solidFill>
                  <a:schemeClr val="dk2"/>
                </a:solidFill>
                <a:latin typeface="Poppins"/>
                <a:ea typeface="Poppins"/>
                <a:cs typeface="Poppins"/>
                <a:sym typeface="Poppins"/>
              </a:defRPr>
            </a:lvl3pPr>
            <a:lvl4pPr algn="ctr">
              <a:buClr>
                <a:schemeClr val="dk2"/>
              </a:buClr>
              <a:buSzPts val="3600"/>
              <a:buFont typeface="Poppins"/>
              <a:buNone/>
              <a:defRPr sz="3600" b="1">
                <a:solidFill>
                  <a:schemeClr val="dk2"/>
                </a:solidFill>
                <a:latin typeface="Poppins"/>
                <a:ea typeface="Poppins"/>
                <a:cs typeface="Poppins"/>
                <a:sym typeface="Poppins"/>
              </a:defRPr>
            </a:lvl4pPr>
            <a:lvl5pPr algn="ctr">
              <a:buClr>
                <a:schemeClr val="dk2"/>
              </a:buClr>
              <a:buSzPts val="3600"/>
              <a:buFont typeface="Poppins"/>
              <a:buNone/>
              <a:defRPr sz="3600" b="1">
                <a:solidFill>
                  <a:schemeClr val="dk2"/>
                </a:solidFill>
                <a:latin typeface="Poppins"/>
                <a:ea typeface="Poppins"/>
                <a:cs typeface="Poppins"/>
                <a:sym typeface="Poppins"/>
              </a:defRPr>
            </a:lvl5pPr>
            <a:lvl6pPr algn="ctr">
              <a:buClr>
                <a:schemeClr val="dk2"/>
              </a:buClr>
              <a:buSzPts val="3600"/>
              <a:buFont typeface="Poppins"/>
              <a:buNone/>
              <a:defRPr sz="3600" b="1">
                <a:solidFill>
                  <a:schemeClr val="dk2"/>
                </a:solidFill>
                <a:latin typeface="Poppins"/>
                <a:ea typeface="Poppins"/>
                <a:cs typeface="Poppins"/>
                <a:sym typeface="Poppins"/>
              </a:defRPr>
            </a:lvl6pPr>
            <a:lvl7pPr algn="ctr">
              <a:buClr>
                <a:schemeClr val="dk2"/>
              </a:buClr>
              <a:buSzPts val="3600"/>
              <a:buFont typeface="Poppins"/>
              <a:buNone/>
              <a:defRPr sz="3600" b="1">
                <a:solidFill>
                  <a:schemeClr val="dk2"/>
                </a:solidFill>
                <a:latin typeface="Poppins"/>
                <a:ea typeface="Poppins"/>
                <a:cs typeface="Poppins"/>
                <a:sym typeface="Poppins"/>
              </a:defRPr>
            </a:lvl7pPr>
            <a:lvl8pPr algn="ctr">
              <a:buClr>
                <a:schemeClr val="dk2"/>
              </a:buClr>
              <a:buSzPts val="3600"/>
              <a:buFont typeface="Poppins"/>
              <a:buNone/>
              <a:defRPr sz="3600" b="1">
                <a:solidFill>
                  <a:schemeClr val="dk2"/>
                </a:solidFill>
                <a:latin typeface="Poppins"/>
                <a:ea typeface="Poppins"/>
                <a:cs typeface="Poppins"/>
                <a:sym typeface="Poppins"/>
              </a:defRPr>
            </a:lvl8pPr>
            <a:lvl9pPr algn="ctr">
              <a:buClr>
                <a:schemeClr val="dk2"/>
              </a:buClr>
              <a:buSzPts val="3600"/>
              <a:buFont typeface="Poppins"/>
              <a:buNone/>
              <a:defRPr sz="3600" b="1">
                <a:solidFill>
                  <a:schemeClr val="dk2"/>
                </a:solidFill>
                <a:latin typeface="Poppins"/>
                <a:ea typeface="Poppins"/>
                <a:cs typeface="Poppins"/>
                <a:sym typeface="Poppins"/>
              </a:defRPr>
            </a:lvl9pPr>
          </a:lstStyle>
          <a:p>
            <a:r>
              <a:rPr lang="cs-CZ" dirty="0">
                <a:solidFill>
                  <a:srgbClr val="F88B08"/>
                </a:solidFill>
              </a:rPr>
              <a:t>výzkum</a:t>
            </a:r>
          </a:p>
        </p:txBody>
      </p:sp>
      <p:pic>
        <p:nvPicPr>
          <p:cNvPr id="5" name="Google Shape;372;p31">
            <a:extLst>
              <a:ext uri="{FF2B5EF4-FFF2-40B4-BE49-F238E27FC236}">
                <a16:creationId xmlns:a16="http://schemas.microsoft.com/office/drawing/2014/main" id="{6427B3AF-B913-0B50-160F-2671BBB1039E}"/>
              </a:ext>
            </a:extLst>
          </p:cNvPr>
          <p:cNvPicPr preferRelativeResize="0"/>
          <p:nvPr/>
        </p:nvPicPr>
        <p:blipFill rotWithShape="1">
          <a:blip r:embed="rId8">
            <a:alphaModFix/>
          </a:blip>
          <a:srcRect l="37037" t="71125" r="-1" b="-2"/>
          <a:stretch/>
        </p:blipFill>
        <p:spPr>
          <a:xfrm rot="5400000">
            <a:off x="8656801" y="2975796"/>
            <a:ext cx="2335824" cy="1071287"/>
          </a:xfrm>
          <a:prstGeom prst="rect">
            <a:avLst/>
          </a:prstGeom>
          <a:noFill/>
          <a:ln>
            <a:noFill/>
          </a:ln>
        </p:spPr>
      </p:pic>
    </p:spTree>
    <p:extLst>
      <p:ext uri="{BB962C8B-B14F-4D97-AF65-F5344CB8AC3E}">
        <p14:creationId xmlns:p14="http://schemas.microsoft.com/office/powerpoint/2010/main" val="932771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6" name="Google Shape;372;p31">
            <a:extLst>
              <a:ext uri="{FF2B5EF4-FFF2-40B4-BE49-F238E27FC236}">
                <a16:creationId xmlns:a16="http://schemas.microsoft.com/office/drawing/2014/main" id="{F0C4EE04-5947-5CE5-2361-9193150F6A25}"/>
              </a:ext>
            </a:extLst>
          </p:cNvPr>
          <p:cNvPicPr preferRelativeResize="0"/>
          <p:nvPr/>
        </p:nvPicPr>
        <p:blipFill rotWithShape="1">
          <a:blip r:embed="rId3">
            <a:alphaModFix/>
          </a:blip>
          <a:srcRect l="-14" t="-193" b="-1"/>
          <a:stretch/>
        </p:blipFill>
        <p:spPr>
          <a:xfrm>
            <a:off x="-1343759" y="-1195100"/>
            <a:ext cx="3710327" cy="3717059"/>
          </a:xfrm>
          <a:prstGeom prst="rect">
            <a:avLst/>
          </a:prstGeom>
          <a:noFill/>
          <a:ln>
            <a:noFill/>
          </a:ln>
        </p:spPr>
      </p:pic>
      <p:pic>
        <p:nvPicPr>
          <p:cNvPr id="12" name="Google Shape;373;p31">
            <a:extLst>
              <a:ext uri="{FF2B5EF4-FFF2-40B4-BE49-F238E27FC236}">
                <a16:creationId xmlns:a16="http://schemas.microsoft.com/office/drawing/2014/main" id="{5FADB604-FE6A-2241-6E41-310DCD96EA09}"/>
              </a:ext>
            </a:extLst>
          </p:cNvPr>
          <p:cNvPicPr preferRelativeResize="0"/>
          <p:nvPr/>
        </p:nvPicPr>
        <p:blipFill>
          <a:blip r:embed="rId4">
            <a:alphaModFix/>
          </a:blip>
          <a:stretch>
            <a:fillRect/>
          </a:stretch>
        </p:blipFill>
        <p:spPr>
          <a:xfrm>
            <a:off x="1564529" y="2204268"/>
            <a:ext cx="161925" cy="161925"/>
          </a:xfrm>
          <a:prstGeom prst="rect">
            <a:avLst/>
          </a:prstGeom>
          <a:noFill/>
          <a:ln>
            <a:noFill/>
          </a:ln>
        </p:spPr>
      </p:pic>
      <p:pic>
        <p:nvPicPr>
          <p:cNvPr id="18" name="Google Shape;373;p31">
            <a:extLst>
              <a:ext uri="{FF2B5EF4-FFF2-40B4-BE49-F238E27FC236}">
                <a16:creationId xmlns:a16="http://schemas.microsoft.com/office/drawing/2014/main" id="{0CF7C0CC-7977-9AB7-FF5A-A3281B1DB3A4}"/>
              </a:ext>
            </a:extLst>
          </p:cNvPr>
          <p:cNvPicPr preferRelativeResize="0"/>
          <p:nvPr/>
        </p:nvPicPr>
        <p:blipFill>
          <a:blip r:embed="rId4">
            <a:alphaModFix/>
          </a:blip>
          <a:stretch>
            <a:fillRect/>
          </a:stretch>
        </p:blipFill>
        <p:spPr>
          <a:xfrm>
            <a:off x="2724448" y="4074523"/>
            <a:ext cx="161925" cy="161925"/>
          </a:xfrm>
          <a:prstGeom prst="rect">
            <a:avLst/>
          </a:prstGeom>
          <a:noFill/>
          <a:ln>
            <a:noFill/>
          </a:ln>
        </p:spPr>
      </p:pic>
      <p:pic>
        <p:nvPicPr>
          <p:cNvPr id="22" name="Google Shape;373;p31">
            <a:extLst>
              <a:ext uri="{FF2B5EF4-FFF2-40B4-BE49-F238E27FC236}">
                <a16:creationId xmlns:a16="http://schemas.microsoft.com/office/drawing/2014/main" id="{ACC920F9-15B2-CA85-5735-82580401B45E}"/>
              </a:ext>
            </a:extLst>
          </p:cNvPr>
          <p:cNvPicPr preferRelativeResize="0"/>
          <p:nvPr/>
        </p:nvPicPr>
        <p:blipFill>
          <a:blip r:embed="rId4">
            <a:alphaModFix/>
          </a:blip>
          <a:stretch>
            <a:fillRect/>
          </a:stretch>
        </p:blipFill>
        <p:spPr>
          <a:xfrm>
            <a:off x="3275074" y="723810"/>
            <a:ext cx="161925" cy="161925"/>
          </a:xfrm>
          <a:prstGeom prst="rect">
            <a:avLst/>
          </a:prstGeom>
          <a:noFill/>
          <a:ln>
            <a:noFill/>
          </a:ln>
        </p:spPr>
      </p:pic>
      <p:pic>
        <p:nvPicPr>
          <p:cNvPr id="23" name="Google Shape;373;p31">
            <a:extLst>
              <a:ext uri="{FF2B5EF4-FFF2-40B4-BE49-F238E27FC236}">
                <a16:creationId xmlns:a16="http://schemas.microsoft.com/office/drawing/2014/main" id="{AE10BB08-BB50-73B6-7EC1-BFC59C83B958}"/>
              </a:ext>
            </a:extLst>
          </p:cNvPr>
          <p:cNvPicPr preferRelativeResize="0"/>
          <p:nvPr/>
        </p:nvPicPr>
        <p:blipFill>
          <a:blip r:embed="rId4">
            <a:alphaModFix/>
          </a:blip>
          <a:stretch>
            <a:fillRect/>
          </a:stretch>
        </p:blipFill>
        <p:spPr>
          <a:xfrm>
            <a:off x="6510823" y="1143087"/>
            <a:ext cx="161925" cy="161925"/>
          </a:xfrm>
          <a:prstGeom prst="rect">
            <a:avLst/>
          </a:prstGeom>
          <a:noFill/>
          <a:ln>
            <a:noFill/>
          </a:ln>
        </p:spPr>
      </p:pic>
      <p:pic>
        <p:nvPicPr>
          <p:cNvPr id="24" name="Google Shape;373;p31">
            <a:extLst>
              <a:ext uri="{FF2B5EF4-FFF2-40B4-BE49-F238E27FC236}">
                <a16:creationId xmlns:a16="http://schemas.microsoft.com/office/drawing/2014/main" id="{1A4838DD-FCF6-5B41-B575-374B5C7EA583}"/>
              </a:ext>
            </a:extLst>
          </p:cNvPr>
          <p:cNvPicPr preferRelativeResize="0"/>
          <p:nvPr/>
        </p:nvPicPr>
        <p:blipFill>
          <a:blip r:embed="rId4">
            <a:alphaModFix/>
          </a:blip>
          <a:stretch>
            <a:fillRect/>
          </a:stretch>
        </p:blipFill>
        <p:spPr>
          <a:xfrm>
            <a:off x="8589844" y="2338889"/>
            <a:ext cx="161925" cy="161925"/>
          </a:xfrm>
          <a:prstGeom prst="rect">
            <a:avLst/>
          </a:prstGeom>
          <a:noFill/>
          <a:ln>
            <a:noFill/>
          </a:ln>
        </p:spPr>
      </p:pic>
      <p:pic>
        <p:nvPicPr>
          <p:cNvPr id="25" name="Google Shape;373;p31">
            <a:extLst>
              <a:ext uri="{FF2B5EF4-FFF2-40B4-BE49-F238E27FC236}">
                <a16:creationId xmlns:a16="http://schemas.microsoft.com/office/drawing/2014/main" id="{AA0A85DA-8C9A-1A05-0840-041F39859E4D}"/>
              </a:ext>
            </a:extLst>
          </p:cNvPr>
          <p:cNvPicPr preferRelativeResize="0"/>
          <p:nvPr/>
        </p:nvPicPr>
        <p:blipFill>
          <a:blip r:embed="rId4">
            <a:alphaModFix/>
          </a:blip>
          <a:stretch>
            <a:fillRect/>
          </a:stretch>
        </p:blipFill>
        <p:spPr>
          <a:xfrm>
            <a:off x="7083586" y="3881083"/>
            <a:ext cx="161925" cy="161925"/>
          </a:xfrm>
          <a:prstGeom prst="rect">
            <a:avLst/>
          </a:prstGeom>
          <a:noFill/>
          <a:ln>
            <a:noFill/>
          </a:ln>
        </p:spPr>
      </p:pic>
      <p:grpSp>
        <p:nvGrpSpPr>
          <p:cNvPr id="45" name="Google Shape;379;p31">
            <a:extLst>
              <a:ext uri="{FF2B5EF4-FFF2-40B4-BE49-F238E27FC236}">
                <a16:creationId xmlns:a16="http://schemas.microsoft.com/office/drawing/2014/main" id="{AEB487F4-C229-F36B-7FF2-18C577BC5C6E}"/>
              </a:ext>
            </a:extLst>
          </p:cNvPr>
          <p:cNvGrpSpPr/>
          <p:nvPr/>
        </p:nvGrpSpPr>
        <p:grpSpPr>
          <a:xfrm>
            <a:off x="4223437" y="662099"/>
            <a:ext cx="697125" cy="373800"/>
            <a:chOff x="1019875" y="4108325"/>
            <a:chExt cx="697125" cy="373800"/>
          </a:xfrm>
        </p:grpSpPr>
        <p:sp>
          <p:nvSpPr>
            <p:cNvPr id="46" name="Google Shape;380;p31">
              <a:extLst>
                <a:ext uri="{FF2B5EF4-FFF2-40B4-BE49-F238E27FC236}">
                  <a16:creationId xmlns:a16="http://schemas.microsoft.com/office/drawing/2014/main" id="{9D10CE83-CC37-DF27-0DA4-3477BE5792BB}"/>
                </a:ext>
              </a:extLst>
            </p:cNvPr>
            <p:cNvSpPr/>
            <p:nvPr/>
          </p:nvSpPr>
          <p:spPr>
            <a:xfrm>
              <a:off x="1249717" y="4108325"/>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47" name="Google Shape;381;p31">
              <a:extLst>
                <a:ext uri="{FF2B5EF4-FFF2-40B4-BE49-F238E27FC236}">
                  <a16:creationId xmlns:a16="http://schemas.microsoft.com/office/drawing/2014/main" id="{4F0B8059-3714-16CD-30E0-8CD1766B9A28}"/>
                </a:ext>
              </a:extLst>
            </p:cNvPr>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3;p31">
              <a:extLst>
                <a:ext uri="{FF2B5EF4-FFF2-40B4-BE49-F238E27FC236}">
                  <a16:creationId xmlns:a16="http://schemas.microsoft.com/office/drawing/2014/main" id="{5AA669A5-4809-423D-DBF4-43DE8C55C6A2}"/>
                </a:ext>
              </a:extLst>
            </p:cNvPr>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43;p35">
            <a:extLst>
              <a:ext uri="{FF2B5EF4-FFF2-40B4-BE49-F238E27FC236}">
                <a16:creationId xmlns:a16="http://schemas.microsoft.com/office/drawing/2014/main" id="{C0192BEB-6059-033F-28A6-942AFCE5C598}"/>
              </a:ext>
            </a:extLst>
          </p:cNvPr>
          <p:cNvSpPr txBox="1">
            <a:spLocks/>
          </p:cNvSpPr>
          <p:nvPr/>
        </p:nvSpPr>
        <p:spPr>
          <a:xfrm>
            <a:off x="2602950" y="1307217"/>
            <a:ext cx="3938100" cy="602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dk2"/>
              </a:buClr>
              <a:buSzPts val="3600"/>
              <a:buFont typeface="Poppins"/>
              <a:buNone/>
              <a:defRPr sz="4000" b="1">
                <a:solidFill>
                  <a:schemeClr val="dk2"/>
                </a:solidFill>
                <a:latin typeface="Poppins"/>
                <a:ea typeface="Poppins"/>
                <a:cs typeface="Poppins"/>
                <a:sym typeface="Poppins"/>
              </a:defRPr>
            </a:lvl1pPr>
            <a:lvl2pPr algn="ctr">
              <a:buClr>
                <a:schemeClr val="dk2"/>
              </a:buClr>
              <a:buSzPts val="3600"/>
              <a:buFont typeface="Poppins"/>
              <a:buNone/>
              <a:defRPr sz="3600" b="1">
                <a:solidFill>
                  <a:schemeClr val="dk2"/>
                </a:solidFill>
                <a:latin typeface="Poppins"/>
                <a:ea typeface="Poppins"/>
                <a:cs typeface="Poppins"/>
                <a:sym typeface="Poppins"/>
              </a:defRPr>
            </a:lvl2pPr>
            <a:lvl3pPr algn="ctr">
              <a:buClr>
                <a:schemeClr val="dk2"/>
              </a:buClr>
              <a:buSzPts val="3600"/>
              <a:buFont typeface="Poppins"/>
              <a:buNone/>
              <a:defRPr sz="3600" b="1">
                <a:solidFill>
                  <a:schemeClr val="dk2"/>
                </a:solidFill>
                <a:latin typeface="Poppins"/>
                <a:ea typeface="Poppins"/>
                <a:cs typeface="Poppins"/>
                <a:sym typeface="Poppins"/>
              </a:defRPr>
            </a:lvl3pPr>
            <a:lvl4pPr algn="ctr">
              <a:buClr>
                <a:schemeClr val="dk2"/>
              </a:buClr>
              <a:buSzPts val="3600"/>
              <a:buFont typeface="Poppins"/>
              <a:buNone/>
              <a:defRPr sz="3600" b="1">
                <a:solidFill>
                  <a:schemeClr val="dk2"/>
                </a:solidFill>
                <a:latin typeface="Poppins"/>
                <a:ea typeface="Poppins"/>
                <a:cs typeface="Poppins"/>
                <a:sym typeface="Poppins"/>
              </a:defRPr>
            </a:lvl4pPr>
            <a:lvl5pPr algn="ctr">
              <a:buClr>
                <a:schemeClr val="dk2"/>
              </a:buClr>
              <a:buSzPts val="3600"/>
              <a:buFont typeface="Poppins"/>
              <a:buNone/>
              <a:defRPr sz="3600" b="1">
                <a:solidFill>
                  <a:schemeClr val="dk2"/>
                </a:solidFill>
                <a:latin typeface="Poppins"/>
                <a:ea typeface="Poppins"/>
                <a:cs typeface="Poppins"/>
                <a:sym typeface="Poppins"/>
              </a:defRPr>
            </a:lvl5pPr>
            <a:lvl6pPr algn="ctr">
              <a:buClr>
                <a:schemeClr val="dk2"/>
              </a:buClr>
              <a:buSzPts val="3600"/>
              <a:buFont typeface="Poppins"/>
              <a:buNone/>
              <a:defRPr sz="3600" b="1">
                <a:solidFill>
                  <a:schemeClr val="dk2"/>
                </a:solidFill>
                <a:latin typeface="Poppins"/>
                <a:ea typeface="Poppins"/>
                <a:cs typeface="Poppins"/>
                <a:sym typeface="Poppins"/>
              </a:defRPr>
            </a:lvl6pPr>
            <a:lvl7pPr algn="ctr">
              <a:buClr>
                <a:schemeClr val="dk2"/>
              </a:buClr>
              <a:buSzPts val="3600"/>
              <a:buFont typeface="Poppins"/>
              <a:buNone/>
              <a:defRPr sz="3600" b="1">
                <a:solidFill>
                  <a:schemeClr val="dk2"/>
                </a:solidFill>
                <a:latin typeface="Poppins"/>
                <a:ea typeface="Poppins"/>
                <a:cs typeface="Poppins"/>
                <a:sym typeface="Poppins"/>
              </a:defRPr>
            </a:lvl7pPr>
            <a:lvl8pPr algn="ctr">
              <a:buClr>
                <a:schemeClr val="dk2"/>
              </a:buClr>
              <a:buSzPts val="3600"/>
              <a:buFont typeface="Poppins"/>
              <a:buNone/>
              <a:defRPr sz="3600" b="1">
                <a:solidFill>
                  <a:schemeClr val="dk2"/>
                </a:solidFill>
                <a:latin typeface="Poppins"/>
                <a:ea typeface="Poppins"/>
                <a:cs typeface="Poppins"/>
                <a:sym typeface="Poppins"/>
              </a:defRPr>
            </a:lvl8pPr>
            <a:lvl9pPr algn="ctr">
              <a:buClr>
                <a:schemeClr val="dk2"/>
              </a:buClr>
              <a:buSzPts val="3600"/>
              <a:buFont typeface="Poppins"/>
              <a:buNone/>
              <a:defRPr sz="3600" b="1">
                <a:solidFill>
                  <a:schemeClr val="dk2"/>
                </a:solidFill>
                <a:latin typeface="Poppins"/>
                <a:ea typeface="Poppins"/>
                <a:cs typeface="Poppins"/>
                <a:sym typeface="Poppins"/>
              </a:defRPr>
            </a:lvl9pPr>
          </a:lstStyle>
          <a:p>
            <a:r>
              <a:rPr lang="cs-CZ" dirty="0">
                <a:solidFill>
                  <a:srgbClr val="F88B08"/>
                </a:solidFill>
              </a:rPr>
              <a:t>Úvod</a:t>
            </a:r>
          </a:p>
        </p:txBody>
      </p:sp>
      <p:pic>
        <p:nvPicPr>
          <p:cNvPr id="50" name="Obrázek 49" descr="Obsah obrázku rozostření, tma, černá&#10;&#10;Popis byl vytvořen automaticky">
            <a:extLst>
              <a:ext uri="{FF2B5EF4-FFF2-40B4-BE49-F238E27FC236}">
                <a16:creationId xmlns:a16="http://schemas.microsoft.com/office/drawing/2014/main" id="{F3AF329C-99FA-B4DE-BF02-164DDD2276AE}"/>
              </a:ext>
            </a:extLst>
          </p:cNvPr>
          <p:cNvPicPr>
            <a:picLocks noChangeAspect="1"/>
          </p:cNvPicPr>
          <p:nvPr/>
        </p:nvPicPr>
        <p:blipFill>
          <a:blip r:embed="rId5"/>
          <a:stretch>
            <a:fillRect/>
          </a:stretch>
        </p:blipFill>
        <p:spPr>
          <a:xfrm rot="18736062">
            <a:off x="4442822" y="3489309"/>
            <a:ext cx="3308382" cy="3308382"/>
          </a:xfrm>
          <a:prstGeom prst="rect">
            <a:avLst/>
          </a:prstGeom>
        </p:spPr>
      </p:pic>
      <p:pic>
        <p:nvPicPr>
          <p:cNvPr id="51" name="Obrázek 50" descr="Obsah obrázku rozostření, tma, černá&#10;&#10;Popis byl vytvořen automaticky">
            <a:extLst>
              <a:ext uri="{FF2B5EF4-FFF2-40B4-BE49-F238E27FC236}">
                <a16:creationId xmlns:a16="http://schemas.microsoft.com/office/drawing/2014/main" id="{34C497E3-261B-CF43-7B6C-C5078926ED94}"/>
              </a:ext>
            </a:extLst>
          </p:cNvPr>
          <p:cNvPicPr>
            <a:picLocks noChangeAspect="1"/>
          </p:cNvPicPr>
          <p:nvPr/>
        </p:nvPicPr>
        <p:blipFill>
          <a:blip r:embed="rId5"/>
          <a:stretch>
            <a:fillRect/>
          </a:stretch>
        </p:blipFill>
        <p:spPr>
          <a:xfrm rot="18624640">
            <a:off x="204973" y="-135128"/>
            <a:ext cx="1817423" cy="1817423"/>
          </a:xfrm>
          <a:prstGeom prst="rect">
            <a:avLst/>
          </a:prstGeom>
        </p:spPr>
      </p:pic>
      <p:pic>
        <p:nvPicPr>
          <p:cNvPr id="52" name="Obrázek 51" descr="Obsah obrázku rozostření, tma, černá&#10;&#10;Popis byl vytvořen automaticky">
            <a:extLst>
              <a:ext uri="{FF2B5EF4-FFF2-40B4-BE49-F238E27FC236}">
                <a16:creationId xmlns:a16="http://schemas.microsoft.com/office/drawing/2014/main" id="{68B7380C-101E-B735-6170-587C69427A9D}"/>
              </a:ext>
            </a:extLst>
          </p:cNvPr>
          <p:cNvPicPr>
            <a:picLocks noChangeAspect="1"/>
          </p:cNvPicPr>
          <p:nvPr/>
        </p:nvPicPr>
        <p:blipFill>
          <a:blip r:embed="rId5"/>
          <a:stretch>
            <a:fillRect/>
          </a:stretch>
        </p:blipFill>
        <p:spPr>
          <a:xfrm rot="5648445">
            <a:off x="6244900" y="-1637814"/>
            <a:ext cx="4249818" cy="4249818"/>
          </a:xfrm>
          <a:prstGeom prst="rect">
            <a:avLst/>
          </a:prstGeom>
        </p:spPr>
      </p:pic>
      <p:pic>
        <p:nvPicPr>
          <p:cNvPr id="53" name="Obrázek 52" descr="Obsah obrázku rozostření, tma, černá&#10;&#10;Popis byl vytvořen automaticky">
            <a:extLst>
              <a:ext uri="{FF2B5EF4-FFF2-40B4-BE49-F238E27FC236}">
                <a16:creationId xmlns:a16="http://schemas.microsoft.com/office/drawing/2014/main" id="{6C1861F2-FAA6-A21B-0EFE-9BC72AEA34A7}"/>
              </a:ext>
            </a:extLst>
          </p:cNvPr>
          <p:cNvPicPr>
            <a:picLocks noChangeAspect="1"/>
          </p:cNvPicPr>
          <p:nvPr/>
        </p:nvPicPr>
        <p:blipFill>
          <a:blip r:embed="rId5"/>
          <a:stretch>
            <a:fillRect/>
          </a:stretch>
        </p:blipFill>
        <p:spPr>
          <a:xfrm rot="5400000">
            <a:off x="-542681" y="2366193"/>
            <a:ext cx="2650491" cy="2650491"/>
          </a:xfrm>
          <a:prstGeom prst="rect">
            <a:avLst/>
          </a:prstGeom>
        </p:spPr>
      </p:pic>
      <p:pic>
        <p:nvPicPr>
          <p:cNvPr id="54" name="Obrázek 53" descr="Obsah obrázku rozostření, tma, černá&#10;&#10;Popis byl vytvořen automaticky">
            <a:extLst>
              <a:ext uri="{FF2B5EF4-FFF2-40B4-BE49-F238E27FC236}">
                <a16:creationId xmlns:a16="http://schemas.microsoft.com/office/drawing/2014/main" id="{0CA40521-F5C8-B584-8E90-FA104F15E906}"/>
              </a:ext>
            </a:extLst>
          </p:cNvPr>
          <p:cNvPicPr>
            <a:picLocks noChangeAspect="1"/>
          </p:cNvPicPr>
          <p:nvPr/>
        </p:nvPicPr>
        <p:blipFill>
          <a:blip r:embed="rId5"/>
          <a:stretch>
            <a:fillRect/>
          </a:stretch>
        </p:blipFill>
        <p:spPr>
          <a:xfrm rot="8743701">
            <a:off x="8182329" y="2768420"/>
            <a:ext cx="1789859" cy="1789859"/>
          </a:xfrm>
          <a:prstGeom prst="rect">
            <a:avLst/>
          </a:prstGeom>
        </p:spPr>
      </p:pic>
      <p:sp>
        <p:nvSpPr>
          <p:cNvPr id="55" name="Google Shape;442;p35">
            <a:extLst>
              <a:ext uri="{FF2B5EF4-FFF2-40B4-BE49-F238E27FC236}">
                <a16:creationId xmlns:a16="http://schemas.microsoft.com/office/drawing/2014/main" id="{FB08F453-74D2-8EA4-F81E-1AAE1A2BD90E}"/>
              </a:ext>
            </a:extLst>
          </p:cNvPr>
          <p:cNvSpPr txBox="1">
            <a:spLocks/>
          </p:cNvSpPr>
          <p:nvPr/>
        </p:nvSpPr>
        <p:spPr>
          <a:xfrm>
            <a:off x="2602950" y="2089329"/>
            <a:ext cx="3938100" cy="152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r>
              <a:rPr lang="en-US" b="1" dirty="0">
                <a:solidFill>
                  <a:schemeClr val="bg1"/>
                </a:solidFill>
              </a:rPr>
              <a:t>Artificial Intelligence (</a:t>
            </a:r>
            <a:r>
              <a:rPr lang="en-US" b="1" dirty="0" err="1">
                <a:solidFill>
                  <a:schemeClr val="bg1"/>
                </a:solidFill>
              </a:rPr>
              <a:t>umělá</a:t>
            </a:r>
            <a:r>
              <a:rPr lang="en-US" b="1" dirty="0">
                <a:solidFill>
                  <a:schemeClr val="bg1"/>
                </a:solidFill>
              </a:rPr>
              <a:t> </a:t>
            </a:r>
            <a:r>
              <a:rPr lang="en-US" b="1" dirty="0" err="1">
                <a:solidFill>
                  <a:schemeClr val="bg1"/>
                </a:solidFill>
              </a:rPr>
              <a:t>inteligence</a:t>
            </a:r>
            <a:r>
              <a:rPr lang="en-US" b="1" dirty="0">
                <a:solidFill>
                  <a:schemeClr val="bg1"/>
                </a:solidFill>
              </a:rPr>
              <a:t>)</a:t>
            </a:r>
            <a:br>
              <a:rPr lang="cs-CZ" b="1" dirty="0">
                <a:solidFill>
                  <a:schemeClr val="bg1"/>
                </a:solidFill>
              </a:rPr>
            </a:br>
            <a:r>
              <a:rPr lang="cs-CZ" b="1" dirty="0">
                <a:solidFill>
                  <a:schemeClr val="bg1"/>
                </a:solidFill>
              </a:rPr>
              <a:t>=</a:t>
            </a:r>
            <a:r>
              <a:rPr lang="en-US" dirty="0"/>
              <a:t> oblast </a:t>
            </a:r>
            <a:r>
              <a:rPr lang="en-US" dirty="0" err="1"/>
              <a:t>informatiky</a:t>
            </a:r>
            <a:r>
              <a:rPr lang="en-US" dirty="0"/>
              <a:t>, </a:t>
            </a:r>
            <a:r>
              <a:rPr lang="en-US" dirty="0" err="1"/>
              <a:t>která</a:t>
            </a:r>
            <a:r>
              <a:rPr lang="en-US" dirty="0"/>
              <a:t> se </a:t>
            </a:r>
            <a:r>
              <a:rPr lang="en-US" dirty="0" err="1"/>
              <a:t>zabývá</a:t>
            </a:r>
            <a:r>
              <a:rPr lang="en-US" dirty="0"/>
              <a:t> </a:t>
            </a:r>
            <a:r>
              <a:rPr lang="en-US" dirty="0" err="1"/>
              <a:t>vytvářením</a:t>
            </a:r>
            <a:r>
              <a:rPr lang="en-US" dirty="0"/>
              <a:t> </a:t>
            </a:r>
            <a:r>
              <a:rPr lang="en-US" dirty="0" err="1"/>
              <a:t>počítačových</a:t>
            </a:r>
            <a:r>
              <a:rPr lang="en-US" dirty="0"/>
              <a:t> </a:t>
            </a:r>
            <a:r>
              <a:rPr lang="en-US" dirty="0" err="1"/>
              <a:t>programů</a:t>
            </a:r>
            <a:r>
              <a:rPr lang="en-US" dirty="0"/>
              <a:t>, </a:t>
            </a:r>
            <a:r>
              <a:rPr lang="en-US" dirty="0" err="1"/>
              <a:t>které</a:t>
            </a:r>
            <a:r>
              <a:rPr lang="en-US" dirty="0"/>
              <a:t> </a:t>
            </a:r>
            <a:r>
              <a:rPr lang="en-US" dirty="0" err="1"/>
              <a:t>dokáží</a:t>
            </a:r>
            <a:r>
              <a:rPr lang="en-US" dirty="0"/>
              <a:t> </a:t>
            </a:r>
            <a:r>
              <a:rPr lang="en-US" dirty="0" err="1"/>
              <a:t>simulovat</a:t>
            </a:r>
            <a:r>
              <a:rPr lang="en-US" dirty="0"/>
              <a:t> </a:t>
            </a:r>
            <a:r>
              <a:rPr lang="en-US" dirty="0" err="1"/>
              <a:t>lidské</a:t>
            </a:r>
            <a:r>
              <a:rPr lang="en-US" dirty="0"/>
              <a:t> </a:t>
            </a:r>
            <a:r>
              <a:rPr lang="en-US" dirty="0" err="1"/>
              <a:t>chování</a:t>
            </a:r>
            <a:r>
              <a:rPr lang="en-US" dirty="0"/>
              <a:t> a </a:t>
            </a:r>
            <a:r>
              <a:rPr lang="en-US" dirty="0" err="1"/>
              <a:t>myšlení</a:t>
            </a:r>
            <a:endParaRPr lang="en-US" dirty="0"/>
          </a:p>
        </p:txBody>
      </p:sp>
      <p:grpSp>
        <p:nvGrpSpPr>
          <p:cNvPr id="61" name="Skupina 60">
            <a:extLst>
              <a:ext uri="{FF2B5EF4-FFF2-40B4-BE49-F238E27FC236}">
                <a16:creationId xmlns:a16="http://schemas.microsoft.com/office/drawing/2014/main" id="{F818CAE6-D0DE-8865-61CA-ECFA6145832D}"/>
              </a:ext>
            </a:extLst>
          </p:cNvPr>
          <p:cNvGrpSpPr/>
          <p:nvPr/>
        </p:nvGrpSpPr>
        <p:grpSpPr>
          <a:xfrm>
            <a:off x="4114760" y="3557545"/>
            <a:ext cx="914479" cy="914479"/>
            <a:chOff x="3996038" y="3835127"/>
            <a:chExt cx="914479" cy="914479"/>
          </a:xfrm>
        </p:grpSpPr>
        <p:pic>
          <p:nvPicPr>
            <p:cNvPr id="59" name="Obrázek 58">
              <a:extLst>
                <a:ext uri="{FF2B5EF4-FFF2-40B4-BE49-F238E27FC236}">
                  <a16:creationId xmlns:a16="http://schemas.microsoft.com/office/drawing/2014/main" id="{6A5388EB-29ED-9517-ABBD-9BD11496C40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50000"/>
                      </a14:imgEffect>
                    </a14:imgLayer>
                  </a14:imgProps>
                </a:ext>
              </a:extLst>
            </a:blip>
            <a:stretch>
              <a:fillRect/>
            </a:stretch>
          </p:blipFill>
          <p:spPr>
            <a:xfrm>
              <a:off x="3996038" y="3835127"/>
              <a:ext cx="914479" cy="914479"/>
            </a:xfrm>
            <a:prstGeom prst="rect">
              <a:avLst/>
            </a:prstGeom>
          </p:spPr>
        </p:pic>
        <p:sp>
          <p:nvSpPr>
            <p:cNvPr id="60" name="Google Shape;412;p33">
              <a:extLst>
                <a:ext uri="{FF2B5EF4-FFF2-40B4-BE49-F238E27FC236}">
                  <a16:creationId xmlns:a16="http://schemas.microsoft.com/office/drawing/2014/main" id="{A7BBF4F3-FA5E-4D8B-7617-2ADD6E760E83}"/>
                </a:ext>
              </a:extLst>
            </p:cNvPr>
            <p:cNvSpPr txBox="1">
              <a:spLocks/>
            </p:cNvSpPr>
            <p:nvPr/>
          </p:nvSpPr>
          <p:spPr>
            <a:xfrm>
              <a:off x="4081729" y="4133593"/>
              <a:ext cx="743100" cy="34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Clr>
                  <a:schemeClr val="dk2"/>
                </a:buClr>
                <a:buSzPts val="3000"/>
                <a:buFont typeface="Poppins"/>
                <a:buNone/>
                <a:defRPr sz="3000" b="1">
                  <a:solidFill>
                    <a:schemeClr val="accent6"/>
                  </a:solidFill>
                  <a:latin typeface="Poppins"/>
                  <a:ea typeface="Poppins"/>
                  <a:cs typeface="Poppins"/>
                </a:defRPr>
              </a:lvl1pPr>
              <a:lvl2pPr>
                <a:buClr>
                  <a:schemeClr val="dk2"/>
                </a:buClr>
                <a:buSzPts val="3000"/>
                <a:buFont typeface="Poppins"/>
                <a:buNone/>
                <a:defRPr sz="3000" b="1">
                  <a:solidFill>
                    <a:schemeClr val="dk2"/>
                  </a:solidFill>
                  <a:latin typeface="Poppins"/>
                  <a:ea typeface="Poppins"/>
                  <a:cs typeface="Poppins"/>
                </a:defRPr>
              </a:lvl2pPr>
              <a:lvl3pPr>
                <a:buClr>
                  <a:schemeClr val="dk2"/>
                </a:buClr>
                <a:buSzPts val="3000"/>
                <a:buFont typeface="Poppins"/>
                <a:buNone/>
                <a:defRPr sz="3000" b="1">
                  <a:solidFill>
                    <a:schemeClr val="dk2"/>
                  </a:solidFill>
                  <a:latin typeface="Poppins"/>
                  <a:ea typeface="Poppins"/>
                  <a:cs typeface="Poppins"/>
                </a:defRPr>
              </a:lvl3pPr>
              <a:lvl4pPr>
                <a:buClr>
                  <a:schemeClr val="dk2"/>
                </a:buClr>
                <a:buSzPts val="3000"/>
                <a:buFont typeface="Poppins"/>
                <a:buNone/>
                <a:defRPr sz="3000" b="1">
                  <a:solidFill>
                    <a:schemeClr val="dk2"/>
                  </a:solidFill>
                  <a:latin typeface="Poppins"/>
                  <a:ea typeface="Poppins"/>
                  <a:cs typeface="Poppins"/>
                </a:defRPr>
              </a:lvl4pPr>
              <a:lvl5pPr>
                <a:buClr>
                  <a:schemeClr val="dk2"/>
                </a:buClr>
                <a:buSzPts val="3000"/>
                <a:buFont typeface="Poppins"/>
                <a:buNone/>
                <a:defRPr sz="3000" b="1">
                  <a:solidFill>
                    <a:schemeClr val="dk2"/>
                  </a:solidFill>
                  <a:latin typeface="Poppins"/>
                  <a:ea typeface="Poppins"/>
                  <a:cs typeface="Poppins"/>
                </a:defRPr>
              </a:lvl5pPr>
              <a:lvl6pPr>
                <a:buClr>
                  <a:schemeClr val="dk2"/>
                </a:buClr>
                <a:buSzPts val="3000"/>
                <a:buFont typeface="Poppins"/>
                <a:buNone/>
                <a:defRPr sz="3000" b="1">
                  <a:solidFill>
                    <a:schemeClr val="dk2"/>
                  </a:solidFill>
                  <a:latin typeface="Poppins"/>
                  <a:ea typeface="Poppins"/>
                  <a:cs typeface="Poppins"/>
                </a:defRPr>
              </a:lvl6pPr>
              <a:lvl7pPr>
                <a:buClr>
                  <a:schemeClr val="dk2"/>
                </a:buClr>
                <a:buSzPts val="3000"/>
                <a:buFont typeface="Poppins"/>
                <a:buNone/>
                <a:defRPr sz="3000" b="1">
                  <a:solidFill>
                    <a:schemeClr val="dk2"/>
                  </a:solidFill>
                  <a:latin typeface="Poppins"/>
                  <a:ea typeface="Poppins"/>
                  <a:cs typeface="Poppins"/>
                </a:defRPr>
              </a:lvl7pPr>
              <a:lvl8pPr>
                <a:buClr>
                  <a:schemeClr val="dk2"/>
                </a:buClr>
                <a:buSzPts val="3000"/>
                <a:buFont typeface="Poppins"/>
                <a:buNone/>
                <a:defRPr sz="3000" b="1">
                  <a:solidFill>
                    <a:schemeClr val="dk2"/>
                  </a:solidFill>
                  <a:latin typeface="Poppins"/>
                  <a:ea typeface="Poppins"/>
                  <a:cs typeface="Poppins"/>
                </a:defRPr>
              </a:lvl8pPr>
              <a:lvl9pPr>
                <a:buClr>
                  <a:schemeClr val="dk2"/>
                </a:buClr>
                <a:buSzPts val="3000"/>
                <a:buFont typeface="Poppins"/>
                <a:buNone/>
                <a:defRPr sz="3000" b="1">
                  <a:solidFill>
                    <a:schemeClr val="dk2"/>
                  </a:solidFill>
                  <a:latin typeface="Poppins"/>
                  <a:ea typeface="Poppins"/>
                  <a:cs typeface="Poppins"/>
                </a:defRPr>
              </a:lvl9pPr>
            </a:lstStyle>
            <a:p>
              <a:r>
                <a:rPr lang="en" dirty="0"/>
                <a:t>01</a:t>
              </a:r>
            </a:p>
          </p:txBody>
        </p:sp>
      </p:grpSp>
    </p:spTree>
    <p:extLst>
      <p:ext uri="{BB962C8B-B14F-4D97-AF65-F5344CB8AC3E}">
        <p14:creationId xmlns:p14="http://schemas.microsoft.com/office/powerpoint/2010/main" val="321370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Google Shape;373;p31">
            <a:extLst>
              <a:ext uri="{FF2B5EF4-FFF2-40B4-BE49-F238E27FC236}">
                <a16:creationId xmlns:a16="http://schemas.microsoft.com/office/drawing/2014/main" id="{5FADB604-FE6A-2241-6E41-310DCD96EA09}"/>
              </a:ext>
            </a:extLst>
          </p:cNvPr>
          <p:cNvPicPr preferRelativeResize="0"/>
          <p:nvPr/>
        </p:nvPicPr>
        <p:blipFill>
          <a:blip r:embed="rId3">
            <a:alphaModFix/>
          </a:blip>
          <a:stretch>
            <a:fillRect/>
          </a:stretch>
        </p:blipFill>
        <p:spPr>
          <a:xfrm>
            <a:off x="319295" y="3962045"/>
            <a:ext cx="161925" cy="161925"/>
          </a:xfrm>
          <a:prstGeom prst="rect">
            <a:avLst/>
          </a:prstGeom>
          <a:noFill/>
          <a:ln>
            <a:noFill/>
          </a:ln>
        </p:spPr>
      </p:pic>
      <p:pic>
        <p:nvPicPr>
          <p:cNvPr id="18" name="Google Shape;373;p31">
            <a:extLst>
              <a:ext uri="{FF2B5EF4-FFF2-40B4-BE49-F238E27FC236}">
                <a16:creationId xmlns:a16="http://schemas.microsoft.com/office/drawing/2014/main" id="{0CF7C0CC-7977-9AB7-FF5A-A3281B1DB3A4}"/>
              </a:ext>
            </a:extLst>
          </p:cNvPr>
          <p:cNvPicPr preferRelativeResize="0"/>
          <p:nvPr/>
        </p:nvPicPr>
        <p:blipFill>
          <a:blip r:embed="rId3">
            <a:alphaModFix/>
          </a:blip>
          <a:stretch>
            <a:fillRect/>
          </a:stretch>
        </p:blipFill>
        <p:spPr>
          <a:xfrm>
            <a:off x="3606191" y="4441973"/>
            <a:ext cx="161925" cy="161925"/>
          </a:xfrm>
          <a:prstGeom prst="rect">
            <a:avLst/>
          </a:prstGeom>
          <a:noFill/>
          <a:ln>
            <a:noFill/>
          </a:ln>
        </p:spPr>
      </p:pic>
      <p:pic>
        <p:nvPicPr>
          <p:cNvPr id="22" name="Google Shape;373;p31">
            <a:extLst>
              <a:ext uri="{FF2B5EF4-FFF2-40B4-BE49-F238E27FC236}">
                <a16:creationId xmlns:a16="http://schemas.microsoft.com/office/drawing/2014/main" id="{ACC920F9-15B2-CA85-5735-82580401B45E}"/>
              </a:ext>
            </a:extLst>
          </p:cNvPr>
          <p:cNvPicPr preferRelativeResize="0"/>
          <p:nvPr/>
        </p:nvPicPr>
        <p:blipFill>
          <a:blip r:embed="rId3">
            <a:alphaModFix/>
          </a:blip>
          <a:stretch>
            <a:fillRect/>
          </a:stretch>
        </p:blipFill>
        <p:spPr>
          <a:xfrm>
            <a:off x="5844102" y="596815"/>
            <a:ext cx="161925" cy="161925"/>
          </a:xfrm>
          <a:prstGeom prst="rect">
            <a:avLst/>
          </a:prstGeom>
          <a:noFill/>
          <a:ln>
            <a:noFill/>
          </a:ln>
        </p:spPr>
      </p:pic>
      <p:pic>
        <p:nvPicPr>
          <p:cNvPr id="23" name="Google Shape;373;p31">
            <a:extLst>
              <a:ext uri="{FF2B5EF4-FFF2-40B4-BE49-F238E27FC236}">
                <a16:creationId xmlns:a16="http://schemas.microsoft.com/office/drawing/2014/main" id="{AE10BB08-BB50-73B6-7EC1-BFC59C83B958}"/>
              </a:ext>
            </a:extLst>
          </p:cNvPr>
          <p:cNvPicPr preferRelativeResize="0"/>
          <p:nvPr/>
        </p:nvPicPr>
        <p:blipFill>
          <a:blip r:embed="rId3">
            <a:alphaModFix/>
          </a:blip>
          <a:stretch>
            <a:fillRect/>
          </a:stretch>
        </p:blipFill>
        <p:spPr>
          <a:xfrm>
            <a:off x="10065009" y="100848"/>
            <a:ext cx="161925" cy="161925"/>
          </a:xfrm>
          <a:prstGeom prst="rect">
            <a:avLst/>
          </a:prstGeom>
          <a:noFill/>
          <a:ln>
            <a:noFill/>
          </a:ln>
        </p:spPr>
      </p:pic>
      <p:pic>
        <p:nvPicPr>
          <p:cNvPr id="24" name="Google Shape;373;p31">
            <a:extLst>
              <a:ext uri="{FF2B5EF4-FFF2-40B4-BE49-F238E27FC236}">
                <a16:creationId xmlns:a16="http://schemas.microsoft.com/office/drawing/2014/main" id="{1A4838DD-FCF6-5B41-B575-374B5C7EA583}"/>
              </a:ext>
            </a:extLst>
          </p:cNvPr>
          <p:cNvPicPr preferRelativeResize="0"/>
          <p:nvPr/>
        </p:nvPicPr>
        <p:blipFill>
          <a:blip r:embed="rId3">
            <a:alphaModFix/>
          </a:blip>
          <a:stretch>
            <a:fillRect/>
          </a:stretch>
        </p:blipFill>
        <p:spPr>
          <a:xfrm>
            <a:off x="10211051" y="4043008"/>
            <a:ext cx="161925" cy="161925"/>
          </a:xfrm>
          <a:prstGeom prst="rect">
            <a:avLst/>
          </a:prstGeom>
          <a:noFill/>
          <a:ln>
            <a:noFill/>
          </a:ln>
        </p:spPr>
      </p:pic>
      <p:pic>
        <p:nvPicPr>
          <p:cNvPr id="25" name="Google Shape;373;p31">
            <a:extLst>
              <a:ext uri="{FF2B5EF4-FFF2-40B4-BE49-F238E27FC236}">
                <a16:creationId xmlns:a16="http://schemas.microsoft.com/office/drawing/2014/main" id="{AA0A85DA-8C9A-1A05-0840-041F39859E4D}"/>
              </a:ext>
            </a:extLst>
          </p:cNvPr>
          <p:cNvPicPr preferRelativeResize="0"/>
          <p:nvPr/>
        </p:nvPicPr>
        <p:blipFill>
          <a:blip r:embed="rId3">
            <a:alphaModFix/>
          </a:blip>
          <a:stretch>
            <a:fillRect/>
          </a:stretch>
        </p:blipFill>
        <p:spPr>
          <a:xfrm>
            <a:off x="8206997" y="3049748"/>
            <a:ext cx="161925" cy="161925"/>
          </a:xfrm>
          <a:prstGeom prst="rect">
            <a:avLst/>
          </a:prstGeom>
          <a:noFill/>
          <a:ln>
            <a:noFill/>
          </a:ln>
        </p:spPr>
      </p:pic>
      <p:sp>
        <p:nvSpPr>
          <p:cNvPr id="49" name="Google Shape;443;p35">
            <a:extLst>
              <a:ext uri="{FF2B5EF4-FFF2-40B4-BE49-F238E27FC236}">
                <a16:creationId xmlns:a16="http://schemas.microsoft.com/office/drawing/2014/main" id="{C0192BEB-6059-033F-28A6-942AFCE5C598}"/>
              </a:ext>
            </a:extLst>
          </p:cNvPr>
          <p:cNvSpPr txBox="1">
            <a:spLocks/>
          </p:cNvSpPr>
          <p:nvPr/>
        </p:nvSpPr>
        <p:spPr>
          <a:xfrm>
            <a:off x="400258" y="371133"/>
            <a:ext cx="1700685" cy="60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2"/>
              </a:buClr>
              <a:buSzPts val="3600"/>
              <a:buFont typeface="Poppins"/>
              <a:buNone/>
              <a:defRPr sz="4000" b="1">
                <a:solidFill>
                  <a:schemeClr val="dk2"/>
                </a:solidFill>
                <a:latin typeface="Poppins"/>
                <a:ea typeface="Poppins"/>
                <a:cs typeface="Poppins"/>
                <a:sym typeface="Poppins"/>
              </a:defRPr>
            </a:lvl1pPr>
            <a:lvl2pPr algn="ctr">
              <a:buClr>
                <a:schemeClr val="dk2"/>
              </a:buClr>
              <a:buSzPts val="3600"/>
              <a:buFont typeface="Poppins"/>
              <a:buNone/>
              <a:defRPr sz="3600" b="1">
                <a:solidFill>
                  <a:schemeClr val="dk2"/>
                </a:solidFill>
                <a:latin typeface="Poppins"/>
                <a:ea typeface="Poppins"/>
                <a:cs typeface="Poppins"/>
                <a:sym typeface="Poppins"/>
              </a:defRPr>
            </a:lvl2pPr>
            <a:lvl3pPr algn="ctr">
              <a:buClr>
                <a:schemeClr val="dk2"/>
              </a:buClr>
              <a:buSzPts val="3600"/>
              <a:buFont typeface="Poppins"/>
              <a:buNone/>
              <a:defRPr sz="3600" b="1">
                <a:solidFill>
                  <a:schemeClr val="dk2"/>
                </a:solidFill>
                <a:latin typeface="Poppins"/>
                <a:ea typeface="Poppins"/>
                <a:cs typeface="Poppins"/>
                <a:sym typeface="Poppins"/>
              </a:defRPr>
            </a:lvl3pPr>
            <a:lvl4pPr algn="ctr">
              <a:buClr>
                <a:schemeClr val="dk2"/>
              </a:buClr>
              <a:buSzPts val="3600"/>
              <a:buFont typeface="Poppins"/>
              <a:buNone/>
              <a:defRPr sz="3600" b="1">
                <a:solidFill>
                  <a:schemeClr val="dk2"/>
                </a:solidFill>
                <a:latin typeface="Poppins"/>
                <a:ea typeface="Poppins"/>
                <a:cs typeface="Poppins"/>
                <a:sym typeface="Poppins"/>
              </a:defRPr>
            </a:lvl4pPr>
            <a:lvl5pPr algn="ctr">
              <a:buClr>
                <a:schemeClr val="dk2"/>
              </a:buClr>
              <a:buSzPts val="3600"/>
              <a:buFont typeface="Poppins"/>
              <a:buNone/>
              <a:defRPr sz="3600" b="1">
                <a:solidFill>
                  <a:schemeClr val="dk2"/>
                </a:solidFill>
                <a:latin typeface="Poppins"/>
                <a:ea typeface="Poppins"/>
                <a:cs typeface="Poppins"/>
                <a:sym typeface="Poppins"/>
              </a:defRPr>
            </a:lvl5pPr>
            <a:lvl6pPr algn="ctr">
              <a:buClr>
                <a:schemeClr val="dk2"/>
              </a:buClr>
              <a:buSzPts val="3600"/>
              <a:buFont typeface="Poppins"/>
              <a:buNone/>
              <a:defRPr sz="3600" b="1">
                <a:solidFill>
                  <a:schemeClr val="dk2"/>
                </a:solidFill>
                <a:latin typeface="Poppins"/>
                <a:ea typeface="Poppins"/>
                <a:cs typeface="Poppins"/>
                <a:sym typeface="Poppins"/>
              </a:defRPr>
            </a:lvl6pPr>
            <a:lvl7pPr algn="ctr">
              <a:buClr>
                <a:schemeClr val="dk2"/>
              </a:buClr>
              <a:buSzPts val="3600"/>
              <a:buFont typeface="Poppins"/>
              <a:buNone/>
              <a:defRPr sz="3600" b="1">
                <a:solidFill>
                  <a:schemeClr val="dk2"/>
                </a:solidFill>
                <a:latin typeface="Poppins"/>
                <a:ea typeface="Poppins"/>
                <a:cs typeface="Poppins"/>
                <a:sym typeface="Poppins"/>
              </a:defRPr>
            </a:lvl7pPr>
            <a:lvl8pPr algn="ctr">
              <a:buClr>
                <a:schemeClr val="dk2"/>
              </a:buClr>
              <a:buSzPts val="3600"/>
              <a:buFont typeface="Poppins"/>
              <a:buNone/>
              <a:defRPr sz="3600" b="1">
                <a:solidFill>
                  <a:schemeClr val="dk2"/>
                </a:solidFill>
                <a:latin typeface="Poppins"/>
                <a:ea typeface="Poppins"/>
                <a:cs typeface="Poppins"/>
                <a:sym typeface="Poppins"/>
              </a:defRPr>
            </a:lvl8pPr>
            <a:lvl9pPr algn="ctr">
              <a:buClr>
                <a:schemeClr val="dk2"/>
              </a:buClr>
              <a:buSzPts val="3600"/>
              <a:buFont typeface="Poppins"/>
              <a:buNone/>
              <a:defRPr sz="3600" b="1">
                <a:solidFill>
                  <a:schemeClr val="dk2"/>
                </a:solidFill>
                <a:latin typeface="Poppins"/>
                <a:ea typeface="Poppins"/>
                <a:cs typeface="Poppins"/>
                <a:sym typeface="Poppins"/>
              </a:defRPr>
            </a:lvl9pPr>
          </a:lstStyle>
          <a:p>
            <a:pPr algn="l"/>
            <a:r>
              <a:rPr lang="cs-CZ" dirty="0">
                <a:solidFill>
                  <a:srgbClr val="F88B08"/>
                </a:solidFill>
              </a:rPr>
              <a:t>Úvod</a:t>
            </a:r>
          </a:p>
        </p:txBody>
      </p:sp>
      <p:pic>
        <p:nvPicPr>
          <p:cNvPr id="50" name="Obrázek 49" descr="Obsah obrázku rozostření, tma, černá&#10;&#10;Popis byl vytvořen automaticky">
            <a:extLst>
              <a:ext uri="{FF2B5EF4-FFF2-40B4-BE49-F238E27FC236}">
                <a16:creationId xmlns:a16="http://schemas.microsoft.com/office/drawing/2014/main" id="{F3AF329C-99FA-B4DE-BF02-164DDD2276AE}"/>
              </a:ext>
            </a:extLst>
          </p:cNvPr>
          <p:cNvPicPr>
            <a:picLocks noChangeAspect="1"/>
          </p:cNvPicPr>
          <p:nvPr/>
        </p:nvPicPr>
        <p:blipFill>
          <a:blip r:embed="rId4"/>
          <a:stretch>
            <a:fillRect/>
          </a:stretch>
        </p:blipFill>
        <p:spPr>
          <a:xfrm rot="2193852">
            <a:off x="4032023" y="3108108"/>
            <a:ext cx="5722145" cy="5722145"/>
          </a:xfrm>
          <a:prstGeom prst="rect">
            <a:avLst/>
          </a:prstGeom>
        </p:spPr>
      </p:pic>
      <p:pic>
        <p:nvPicPr>
          <p:cNvPr id="51" name="Obrázek 50" descr="Obsah obrázku rozostření, tma, černá&#10;&#10;Popis byl vytvořen automaticky">
            <a:extLst>
              <a:ext uri="{FF2B5EF4-FFF2-40B4-BE49-F238E27FC236}">
                <a16:creationId xmlns:a16="http://schemas.microsoft.com/office/drawing/2014/main" id="{34C497E3-261B-CF43-7B6C-C5078926ED94}"/>
              </a:ext>
            </a:extLst>
          </p:cNvPr>
          <p:cNvPicPr>
            <a:picLocks noChangeAspect="1"/>
          </p:cNvPicPr>
          <p:nvPr/>
        </p:nvPicPr>
        <p:blipFill>
          <a:blip r:embed="rId4"/>
          <a:stretch>
            <a:fillRect/>
          </a:stretch>
        </p:blipFill>
        <p:spPr>
          <a:xfrm rot="4049448">
            <a:off x="-1223673" y="1058077"/>
            <a:ext cx="1817423" cy="1817423"/>
          </a:xfrm>
          <a:prstGeom prst="rect">
            <a:avLst/>
          </a:prstGeom>
        </p:spPr>
      </p:pic>
      <p:pic>
        <p:nvPicPr>
          <p:cNvPr id="52" name="Obrázek 51" descr="Obsah obrázku rozostření, tma, černá&#10;&#10;Popis byl vytvořen automaticky">
            <a:extLst>
              <a:ext uri="{FF2B5EF4-FFF2-40B4-BE49-F238E27FC236}">
                <a16:creationId xmlns:a16="http://schemas.microsoft.com/office/drawing/2014/main" id="{68B7380C-101E-B735-6170-587C69427A9D}"/>
              </a:ext>
            </a:extLst>
          </p:cNvPr>
          <p:cNvPicPr>
            <a:picLocks noChangeAspect="1"/>
          </p:cNvPicPr>
          <p:nvPr/>
        </p:nvPicPr>
        <p:blipFill>
          <a:blip r:embed="rId4"/>
          <a:stretch>
            <a:fillRect/>
          </a:stretch>
        </p:blipFill>
        <p:spPr>
          <a:xfrm rot="8772515">
            <a:off x="3587477" y="-2873113"/>
            <a:ext cx="4249818" cy="4249818"/>
          </a:xfrm>
          <a:prstGeom prst="rect">
            <a:avLst/>
          </a:prstGeom>
        </p:spPr>
      </p:pic>
      <p:pic>
        <p:nvPicPr>
          <p:cNvPr id="53" name="Obrázek 52" descr="Obsah obrázku rozostření, tma, černá&#10;&#10;Popis byl vytvořen automaticky">
            <a:extLst>
              <a:ext uri="{FF2B5EF4-FFF2-40B4-BE49-F238E27FC236}">
                <a16:creationId xmlns:a16="http://schemas.microsoft.com/office/drawing/2014/main" id="{6C1861F2-FAA6-A21B-0EFE-9BC72AEA34A7}"/>
              </a:ext>
            </a:extLst>
          </p:cNvPr>
          <p:cNvPicPr>
            <a:picLocks noChangeAspect="1"/>
          </p:cNvPicPr>
          <p:nvPr/>
        </p:nvPicPr>
        <p:blipFill>
          <a:blip r:embed="rId4"/>
          <a:stretch>
            <a:fillRect/>
          </a:stretch>
        </p:blipFill>
        <p:spPr>
          <a:xfrm rot="11398317">
            <a:off x="156654" y="4043008"/>
            <a:ext cx="2650491" cy="2650491"/>
          </a:xfrm>
          <a:prstGeom prst="rect">
            <a:avLst/>
          </a:prstGeom>
        </p:spPr>
      </p:pic>
      <p:pic>
        <p:nvPicPr>
          <p:cNvPr id="54" name="Obrázek 53" descr="Obsah obrázku rozostření, tma, černá&#10;&#10;Popis byl vytvořen automaticky">
            <a:extLst>
              <a:ext uri="{FF2B5EF4-FFF2-40B4-BE49-F238E27FC236}">
                <a16:creationId xmlns:a16="http://schemas.microsoft.com/office/drawing/2014/main" id="{0CA40521-F5C8-B584-8E90-FA104F15E906}"/>
              </a:ext>
            </a:extLst>
          </p:cNvPr>
          <p:cNvPicPr>
            <a:picLocks noChangeAspect="1"/>
          </p:cNvPicPr>
          <p:nvPr/>
        </p:nvPicPr>
        <p:blipFill>
          <a:blip r:embed="rId4"/>
          <a:stretch>
            <a:fillRect/>
          </a:stretch>
        </p:blipFill>
        <p:spPr>
          <a:xfrm rot="8743701">
            <a:off x="9712803" y="1605884"/>
            <a:ext cx="1789859" cy="1789859"/>
          </a:xfrm>
          <a:prstGeom prst="rect">
            <a:avLst/>
          </a:prstGeom>
        </p:spPr>
      </p:pic>
      <p:sp>
        <p:nvSpPr>
          <p:cNvPr id="55" name="Google Shape;442;p35">
            <a:extLst>
              <a:ext uri="{FF2B5EF4-FFF2-40B4-BE49-F238E27FC236}">
                <a16:creationId xmlns:a16="http://schemas.microsoft.com/office/drawing/2014/main" id="{FB08F453-74D2-8EA4-F81E-1AAE1A2BD90E}"/>
              </a:ext>
            </a:extLst>
          </p:cNvPr>
          <p:cNvSpPr txBox="1">
            <a:spLocks/>
          </p:cNvSpPr>
          <p:nvPr/>
        </p:nvSpPr>
        <p:spPr>
          <a:xfrm>
            <a:off x="541624" y="1257314"/>
            <a:ext cx="8060752" cy="2606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1200"/>
              </a:spcAft>
              <a:buClr>
                <a:schemeClr val="bg1"/>
              </a:buClr>
              <a:buSzPct val="100000"/>
              <a:buFont typeface="Lato" panose="020F0502020204030203" pitchFamily="34" charset="0"/>
              <a:buChar char="•"/>
            </a:pPr>
            <a:r>
              <a:rPr lang="cs-CZ" b="1" dirty="0"/>
              <a:t>neuronová síť</a:t>
            </a:r>
            <a:br>
              <a:rPr lang="cs-CZ" b="1" dirty="0"/>
            </a:br>
            <a:r>
              <a:rPr lang="cs-CZ" b="1" dirty="0">
                <a:solidFill>
                  <a:schemeClr val="bg1"/>
                </a:solidFill>
              </a:rPr>
              <a:t>–</a:t>
            </a:r>
            <a:r>
              <a:rPr lang="cs-CZ" dirty="0"/>
              <a:t> „trénovaný mozek dítěte“</a:t>
            </a:r>
            <a:br>
              <a:rPr lang="cs-CZ" dirty="0"/>
            </a:br>
            <a:r>
              <a:rPr lang="cs-CZ" b="1" dirty="0">
                <a:solidFill>
                  <a:schemeClr val="bg1"/>
                </a:solidFill>
              </a:rPr>
              <a:t>→</a:t>
            </a:r>
            <a:r>
              <a:rPr lang="cs-CZ" dirty="0"/>
              <a:t> učení s učitelem</a:t>
            </a:r>
            <a:br>
              <a:rPr lang="cs-CZ" dirty="0"/>
            </a:br>
            <a:r>
              <a:rPr lang="cs-CZ" b="1" dirty="0">
                <a:solidFill>
                  <a:schemeClr val="bg1"/>
                </a:solidFill>
              </a:rPr>
              <a:t>→</a:t>
            </a:r>
            <a:r>
              <a:rPr lang="cs-CZ" dirty="0"/>
              <a:t> učení bez učitele</a:t>
            </a:r>
          </a:p>
          <a:p>
            <a:pPr marL="285750" indent="-285750" algn="l">
              <a:lnSpc>
                <a:spcPct val="130000"/>
              </a:lnSpc>
              <a:spcAft>
                <a:spcPts val="1200"/>
              </a:spcAft>
              <a:buClr>
                <a:schemeClr val="bg1"/>
              </a:buClr>
              <a:buSzPct val="100000"/>
              <a:buFont typeface="Lato" panose="020F0502020204030203" pitchFamily="34" charset="0"/>
              <a:buChar char="•"/>
            </a:pPr>
            <a:r>
              <a:rPr lang="cs-CZ" dirty="0"/>
              <a:t>p</a:t>
            </a:r>
            <a:r>
              <a:rPr lang="en-US" dirty="0" err="1"/>
              <a:t>říklady</a:t>
            </a:r>
            <a:r>
              <a:rPr lang="en-US" dirty="0"/>
              <a:t> </a:t>
            </a:r>
            <a:r>
              <a:rPr lang="en-US" dirty="0" err="1"/>
              <a:t>aplikací</a:t>
            </a:r>
            <a:r>
              <a:rPr lang="en-US" dirty="0"/>
              <a:t> </a:t>
            </a:r>
            <a:r>
              <a:rPr lang="en-US" dirty="0" err="1"/>
              <a:t>strojového</a:t>
            </a:r>
            <a:r>
              <a:rPr lang="en-US" dirty="0"/>
              <a:t> </a:t>
            </a:r>
            <a:r>
              <a:rPr lang="en-US" dirty="0" err="1"/>
              <a:t>učení</a:t>
            </a:r>
            <a:br>
              <a:rPr lang="cs-CZ" dirty="0"/>
            </a:br>
            <a:r>
              <a:rPr lang="cs-CZ" b="1" dirty="0">
                <a:solidFill>
                  <a:schemeClr val="bg1"/>
                </a:solidFill>
              </a:rPr>
              <a:t>–</a:t>
            </a:r>
            <a:r>
              <a:rPr lang="cs-CZ" dirty="0"/>
              <a:t> </a:t>
            </a:r>
            <a:r>
              <a:rPr lang="cs-CZ" b="1" dirty="0"/>
              <a:t>generátory obrázků: </a:t>
            </a:r>
            <a:r>
              <a:rPr lang="cs-CZ" dirty="0"/>
              <a:t>DALL‑E 2, Imagen, Midjourney a Stable Diffusion</a:t>
            </a:r>
            <a:br>
              <a:rPr lang="cs-CZ" dirty="0"/>
            </a:br>
            <a:r>
              <a:rPr lang="cs-CZ" b="1" dirty="0">
                <a:solidFill>
                  <a:schemeClr val="bg1"/>
                </a:solidFill>
              </a:rPr>
              <a:t>–</a:t>
            </a:r>
            <a:r>
              <a:rPr lang="cs-CZ" dirty="0"/>
              <a:t> </a:t>
            </a:r>
            <a:r>
              <a:rPr lang="cs-CZ" b="1" dirty="0"/>
              <a:t>chatovací nástroje: </a:t>
            </a:r>
            <a:r>
              <a:rPr lang="cs-CZ" dirty="0"/>
              <a:t>ChatGPT, Bing AI</a:t>
            </a:r>
          </a:p>
          <a:p>
            <a:pPr marL="285750" indent="-285750" algn="l">
              <a:lnSpc>
                <a:spcPct val="130000"/>
              </a:lnSpc>
              <a:spcAft>
                <a:spcPts val="1200"/>
              </a:spcAft>
              <a:buClr>
                <a:schemeClr val="bg1"/>
              </a:buClr>
              <a:buSzPct val="100000"/>
              <a:buFont typeface="Lato" panose="020F0502020204030203" pitchFamily="34" charset="0"/>
              <a:buChar char="•"/>
            </a:pPr>
            <a:endParaRPr lang="cs-CZ" dirty="0"/>
          </a:p>
        </p:txBody>
      </p:sp>
      <p:sp>
        <p:nvSpPr>
          <p:cNvPr id="6" name="Google Shape;430;p34">
            <a:extLst>
              <a:ext uri="{FF2B5EF4-FFF2-40B4-BE49-F238E27FC236}">
                <a16:creationId xmlns:a16="http://schemas.microsoft.com/office/drawing/2014/main" id="{0DA23F66-6234-A480-EBEB-05D42145DE0D}"/>
              </a:ext>
            </a:extLst>
          </p:cNvPr>
          <p:cNvSpPr/>
          <p:nvPr/>
        </p:nvSpPr>
        <p:spPr>
          <a:xfrm>
            <a:off x="-648620" y="4123673"/>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rgbClr val="B970FF"/>
          </a:solidFill>
          <a:ln>
            <a:solidFill>
              <a:srgbClr val="B970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31;p34">
            <a:extLst>
              <a:ext uri="{FF2B5EF4-FFF2-40B4-BE49-F238E27FC236}">
                <a16:creationId xmlns:a16="http://schemas.microsoft.com/office/drawing/2014/main" id="{7BA51ADF-8D19-1DA6-770C-B55466698389}"/>
              </a:ext>
            </a:extLst>
          </p:cNvPr>
          <p:cNvSpPr/>
          <p:nvPr/>
        </p:nvSpPr>
        <p:spPr>
          <a:xfrm>
            <a:off x="-875445"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3;p34">
            <a:extLst>
              <a:ext uri="{FF2B5EF4-FFF2-40B4-BE49-F238E27FC236}">
                <a16:creationId xmlns:a16="http://schemas.microsoft.com/office/drawing/2014/main" id="{999D88C3-EC2B-5902-F118-70CFF846238A}"/>
              </a:ext>
            </a:extLst>
          </p:cNvPr>
          <p:cNvSpPr/>
          <p:nvPr/>
        </p:nvSpPr>
        <p:spPr>
          <a:xfrm>
            <a:off x="-422745"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379;p31">
            <a:extLst>
              <a:ext uri="{FF2B5EF4-FFF2-40B4-BE49-F238E27FC236}">
                <a16:creationId xmlns:a16="http://schemas.microsoft.com/office/drawing/2014/main" id="{0BB98747-9DCB-0B73-50C3-76D8F3257682}"/>
              </a:ext>
            </a:extLst>
          </p:cNvPr>
          <p:cNvGrpSpPr/>
          <p:nvPr/>
        </p:nvGrpSpPr>
        <p:grpSpPr>
          <a:xfrm>
            <a:off x="9344065" y="662099"/>
            <a:ext cx="697125" cy="373800"/>
            <a:chOff x="1019875" y="4108325"/>
            <a:chExt cx="697125" cy="373800"/>
          </a:xfrm>
        </p:grpSpPr>
        <p:sp>
          <p:nvSpPr>
            <p:cNvPr id="10" name="Google Shape;380;p31">
              <a:extLst>
                <a:ext uri="{FF2B5EF4-FFF2-40B4-BE49-F238E27FC236}">
                  <a16:creationId xmlns:a16="http://schemas.microsoft.com/office/drawing/2014/main" id="{8CE1F9CC-4FAD-CDAC-A7DC-F84C4EAFF274}"/>
                </a:ext>
              </a:extLst>
            </p:cNvPr>
            <p:cNvSpPr/>
            <p:nvPr/>
          </p:nvSpPr>
          <p:spPr>
            <a:xfrm>
              <a:off x="1249717" y="4108325"/>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1" name="Google Shape;381;p31">
              <a:extLst>
                <a:ext uri="{FF2B5EF4-FFF2-40B4-BE49-F238E27FC236}">
                  <a16:creationId xmlns:a16="http://schemas.microsoft.com/office/drawing/2014/main" id="{8C5B9A37-95D9-88B4-D26B-29DE5C9DE6FD}"/>
                </a:ext>
              </a:extLst>
            </p:cNvPr>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3;p31">
              <a:extLst>
                <a:ext uri="{FF2B5EF4-FFF2-40B4-BE49-F238E27FC236}">
                  <a16:creationId xmlns:a16="http://schemas.microsoft.com/office/drawing/2014/main" id="{09E9F8F8-6033-5C18-9603-1C6B8B1B2136}"/>
                </a:ext>
              </a:extLst>
            </p:cNvPr>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Skupina 13">
            <a:extLst>
              <a:ext uri="{FF2B5EF4-FFF2-40B4-BE49-F238E27FC236}">
                <a16:creationId xmlns:a16="http://schemas.microsoft.com/office/drawing/2014/main" id="{DF765C1F-24C6-D7A1-11DE-E88ED7ECE130}"/>
              </a:ext>
            </a:extLst>
          </p:cNvPr>
          <p:cNvGrpSpPr/>
          <p:nvPr/>
        </p:nvGrpSpPr>
        <p:grpSpPr>
          <a:xfrm>
            <a:off x="4114760" y="5412475"/>
            <a:ext cx="914479" cy="914479"/>
            <a:chOff x="4114760" y="5412475"/>
            <a:chExt cx="914479" cy="914479"/>
          </a:xfrm>
        </p:grpSpPr>
        <p:pic>
          <p:nvPicPr>
            <p:cNvPr id="2" name="Obrázek 1">
              <a:extLst>
                <a:ext uri="{FF2B5EF4-FFF2-40B4-BE49-F238E27FC236}">
                  <a16:creationId xmlns:a16="http://schemas.microsoft.com/office/drawing/2014/main" id="{D06361C2-2424-4845-C495-42B9381FD34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50000"/>
                      </a14:imgEffect>
                    </a14:imgLayer>
                  </a14:imgProps>
                </a:ext>
              </a:extLst>
            </a:blip>
            <a:stretch>
              <a:fillRect/>
            </a:stretch>
          </p:blipFill>
          <p:spPr>
            <a:xfrm>
              <a:off x="4114760" y="5412475"/>
              <a:ext cx="914479" cy="914479"/>
            </a:xfrm>
            <a:prstGeom prst="rect">
              <a:avLst/>
            </a:prstGeom>
          </p:spPr>
        </p:pic>
        <p:sp>
          <p:nvSpPr>
            <p:cNvPr id="3" name="Google Shape;412;p33">
              <a:extLst>
                <a:ext uri="{FF2B5EF4-FFF2-40B4-BE49-F238E27FC236}">
                  <a16:creationId xmlns:a16="http://schemas.microsoft.com/office/drawing/2014/main" id="{2AE69AF1-F80E-CCCF-EDA8-ED1D3E11CEB6}"/>
                </a:ext>
              </a:extLst>
            </p:cNvPr>
            <p:cNvSpPr txBox="1">
              <a:spLocks/>
            </p:cNvSpPr>
            <p:nvPr/>
          </p:nvSpPr>
          <p:spPr>
            <a:xfrm>
              <a:off x="4200451" y="5710941"/>
              <a:ext cx="743100" cy="34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Clr>
                  <a:schemeClr val="dk2"/>
                </a:buClr>
                <a:buSzPts val="3000"/>
                <a:buFont typeface="Poppins"/>
                <a:buNone/>
                <a:defRPr sz="3000" b="1">
                  <a:solidFill>
                    <a:schemeClr val="accent6"/>
                  </a:solidFill>
                  <a:latin typeface="Poppins"/>
                  <a:ea typeface="Poppins"/>
                  <a:cs typeface="Poppins"/>
                </a:defRPr>
              </a:lvl1pPr>
              <a:lvl2pPr>
                <a:buClr>
                  <a:schemeClr val="dk2"/>
                </a:buClr>
                <a:buSzPts val="3000"/>
                <a:buFont typeface="Poppins"/>
                <a:buNone/>
                <a:defRPr sz="3000" b="1">
                  <a:solidFill>
                    <a:schemeClr val="dk2"/>
                  </a:solidFill>
                  <a:latin typeface="Poppins"/>
                  <a:ea typeface="Poppins"/>
                  <a:cs typeface="Poppins"/>
                </a:defRPr>
              </a:lvl2pPr>
              <a:lvl3pPr>
                <a:buClr>
                  <a:schemeClr val="dk2"/>
                </a:buClr>
                <a:buSzPts val="3000"/>
                <a:buFont typeface="Poppins"/>
                <a:buNone/>
                <a:defRPr sz="3000" b="1">
                  <a:solidFill>
                    <a:schemeClr val="dk2"/>
                  </a:solidFill>
                  <a:latin typeface="Poppins"/>
                  <a:ea typeface="Poppins"/>
                  <a:cs typeface="Poppins"/>
                </a:defRPr>
              </a:lvl3pPr>
              <a:lvl4pPr>
                <a:buClr>
                  <a:schemeClr val="dk2"/>
                </a:buClr>
                <a:buSzPts val="3000"/>
                <a:buFont typeface="Poppins"/>
                <a:buNone/>
                <a:defRPr sz="3000" b="1">
                  <a:solidFill>
                    <a:schemeClr val="dk2"/>
                  </a:solidFill>
                  <a:latin typeface="Poppins"/>
                  <a:ea typeface="Poppins"/>
                  <a:cs typeface="Poppins"/>
                </a:defRPr>
              </a:lvl4pPr>
              <a:lvl5pPr>
                <a:buClr>
                  <a:schemeClr val="dk2"/>
                </a:buClr>
                <a:buSzPts val="3000"/>
                <a:buFont typeface="Poppins"/>
                <a:buNone/>
                <a:defRPr sz="3000" b="1">
                  <a:solidFill>
                    <a:schemeClr val="dk2"/>
                  </a:solidFill>
                  <a:latin typeface="Poppins"/>
                  <a:ea typeface="Poppins"/>
                  <a:cs typeface="Poppins"/>
                </a:defRPr>
              </a:lvl5pPr>
              <a:lvl6pPr>
                <a:buClr>
                  <a:schemeClr val="dk2"/>
                </a:buClr>
                <a:buSzPts val="3000"/>
                <a:buFont typeface="Poppins"/>
                <a:buNone/>
                <a:defRPr sz="3000" b="1">
                  <a:solidFill>
                    <a:schemeClr val="dk2"/>
                  </a:solidFill>
                  <a:latin typeface="Poppins"/>
                  <a:ea typeface="Poppins"/>
                  <a:cs typeface="Poppins"/>
                </a:defRPr>
              </a:lvl6pPr>
              <a:lvl7pPr>
                <a:buClr>
                  <a:schemeClr val="dk2"/>
                </a:buClr>
                <a:buSzPts val="3000"/>
                <a:buFont typeface="Poppins"/>
                <a:buNone/>
                <a:defRPr sz="3000" b="1">
                  <a:solidFill>
                    <a:schemeClr val="dk2"/>
                  </a:solidFill>
                  <a:latin typeface="Poppins"/>
                  <a:ea typeface="Poppins"/>
                  <a:cs typeface="Poppins"/>
                </a:defRPr>
              </a:lvl7pPr>
              <a:lvl8pPr>
                <a:buClr>
                  <a:schemeClr val="dk2"/>
                </a:buClr>
                <a:buSzPts val="3000"/>
                <a:buFont typeface="Poppins"/>
                <a:buNone/>
                <a:defRPr sz="3000" b="1">
                  <a:solidFill>
                    <a:schemeClr val="dk2"/>
                  </a:solidFill>
                  <a:latin typeface="Poppins"/>
                  <a:ea typeface="Poppins"/>
                  <a:cs typeface="Poppins"/>
                </a:defRPr>
              </a:lvl8pPr>
              <a:lvl9pPr>
                <a:buClr>
                  <a:schemeClr val="dk2"/>
                </a:buClr>
                <a:buSzPts val="3000"/>
                <a:buFont typeface="Poppins"/>
                <a:buNone/>
                <a:defRPr sz="3000" b="1">
                  <a:solidFill>
                    <a:schemeClr val="dk2"/>
                  </a:solidFill>
                  <a:latin typeface="Poppins"/>
                  <a:ea typeface="Poppins"/>
                  <a:cs typeface="Poppins"/>
                </a:defRPr>
              </a:lvl9pPr>
            </a:lstStyle>
            <a:p>
              <a:r>
                <a:rPr lang="en" dirty="0"/>
                <a:t>01</a:t>
              </a:r>
            </a:p>
          </p:txBody>
        </p:sp>
      </p:grpSp>
      <p:grpSp>
        <p:nvGrpSpPr>
          <p:cNvPr id="15" name="Skupina 14">
            <a:extLst>
              <a:ext uri="{FF2B5EF4-FFF2-40B4-BE49-F238E27FC236}">
                <a16:creationId xmlns:a16="http://schemas.microsoft.com/office/drawing/2014/main" id="{DF6E9CF6-D122-F9AC-9145-C5F47825B879}"/>
              </a:ext>
            </a:extLst>
          </p:cNvPr>
          <p:cNvGrpSpPr/>
          <p:nvPr/>
        </p:nvGrpSpPr>
        <p:grpSpPr>
          <a:xfrm>
            <a:off x="2338261" y="-1047174"/>
            <a:ext cx="914479" cy="914479"/>
            <a:chOff x="2338261" y="-1047174"/>
            <a:chExt cx="914479" cy="914479"/>
          </a:xfrm>
        </p:grpSpPr>
        <p:pic>
          <p:nvPicPr>
            <p:cNvPr id="4" name="Obrázek 3">
              <a:extLst>
                <a:ext uri="{FF2B5EF4-FFF2-40B4-BE49-F238E27FC236}">
                  <a16:creationId xmlns:a16="http://schemas.microsoft.com/office/drawing/2014/main" id="{8C1DFE0B-4CBB-6285-7FF1-899DA206495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50000"/>
                      </a14:imgEffect>
                    </a14:imgLayer>
                  </a14:imgProps>
                </a:ext>
              </a:extLst>
            </a:blip>
            <a:stretch>
              <a:fillRect/>
            </a:stretch>
          </p:blipFill>
          <p:spPr>
            <a:xfrm>
              <a:off x="2338261" y="-1047174"/>
              <a:ext cx="914479" cy="914479"/>
            </a:xfrm>
            <a:prstGeom prst="rect">
              <a:avLst/>
            </a:prstGeom>
          </p:spPr>
        </p:pic>
        <p:sp>
          <p:nvSpPr>
            <p:cNvPr id="5" name="Google Shape;412;p33">
              <a:extLst>
                <a:ext uri="{FF2B5EF4-FFF2-40B4-BE49-F238E27FC236}">
                  <a16:creationId xmlns:a16="http://schemas.microsoft.com/office/drawing/2014/main" id="{AED0A6CB-25EF-93A5-6EBF-5DB2978D0F5F}"/>
                </a:ext>
              </a:extLst>
            </p:cNvPr>
            <p:cNvSpPr txBox="1">
              <a:spLocks/>
            </p:cNvSpPr>
            <p:nvPr/>
          </p:nvSpPr>
          <p:spPr>
            <a:xfrm>
              <a:off x="2423952" y="-748708"/>
              <a:ext cx="743100" cy="34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Clr>
                  <a:schemeClr val="dk2"/>
                </a:buClr>
                <a:buSzPts val="3000"/>
                <a:buFont typeface="Poppins"/>
                <a:buNone/>
                <a:defRPr sz="3000" b="1">
                  <a:solidFill>
                    <a:schemeClr val="accent6"/>
                  </a:solidFill>
                  <a:latin typeface="Poppins"/>
                  <a:ea typeface="Poppins"/>
                  <a:cs typeface="Poppins"/>
                </a:defRPr>
              </a:lvl1pPr>
              <a:lvl2pPr>
                <a:buClr>
                  <a:schemeClr val="dk2"/>
                </a:buClr>
                <a:buSzPts val="3000"/>
                <a:buFont typeface="Poppins"/>
                <a:buNone/>
                <a:defRPr sz="3000" b="1">
                  <a:solidFill>
                    <a:schemeClr val="dk2"/>
                  </a:solidFill>
                  <a:latin typeface="Poppins"/>
                  <a:ea typeface="Poppins"/>
                  <a:cs typeface="Poppins"/>
                </a:defRPr>
              </a:lvl2pPr>
              <a:lvl3pPr>
                <a:buClr>
                  <a:schemeClr val="dk2"/>
                </a:buClr>
                <a:buSzPts val="3000"/>
                <a:buFont typeface="Poppins"/>
                <a:buNone/>
                <a:defRPr sz="3000" b="1">
                  <a:solidFill>
                    <a:schemeClr val="dk2"/>
                  </a:solidFill>
                  <a:latin typeface="Poppins"/>
                  <a:ea typeface="Poppins"/>
                  <a:cs typeface="Poppins"/>
                </a:defRPr>
              </a:lvl3pPr>
              <a:lvl4pPr>
                <a:buClr>
                  <a:schemeClr val="dk2"/>
                </a:buClr>
                <a:buSzPts val="3000"/>
                <a:buFont typeface="Poppins"/>
                <a:buNone/>
                <a:defRPr sz="3000" b="1">
                  <a:solidFill>
                    <a:schemeClr val="dk2"/>
                  </a:solidFill>
                  <a:latin typeface="Poppins"/>
                  <a:ea typeface="Poppins"/>
                  <a:cs typeface="Poppins"/>
                </a:defRPr>
              </a:lvl4pPr>
              <a:lvl5pPr>
                <a:buClr>
                  <a:schemeClr val="dk2"/>
                </a:buClr>
                <a:buSzPts val="3000"/>
                <a:buFont typeface="Poppins"/>
                <a:buNone/>
                <a:defRPr sz="3000" b="1">
                  <a:solidFill>
                    <a:schemeClr val="dk2"/>
                  </a:solidFill>
                  <a:latin typeface="Poppins"/>
                  <a:ea typeface="Poppins"/>
                  <a:cs typeface="Poppins"/>
                </a:defRPr>
              </a:lvl5pPr>
              <a:lvl6pPr>
                <a:buClr>
                  <a:schemeClr val="dk2"/>
                </a:buClr>
                <a:buSzPts val="3000"/>
                <a:buFont typeface="Poppins"/>
                <a:buNone/>
                <a:defRPr sz="3000" b="1">
                  <a:solidFill>
                    <a:schemeClr val="dk2"/>
                  </a:solidFill>
                  <a:latin typeface="Poppins"/>
                  <a:ea typeface="Poppins"/>
                  <a:cs typeface="Poppins"/>
                </a:defRPr>
              </a:lvl6pPr>
              <a:lvl7pPr>
                <a:buClr>
                  <a:schemeClr val="dk2"/>
                </a:buClr>
                <a:buSzPts val="3000"/>
                <a:buFont typeface="Poppins"/>
                <a:buNone/>
                <a:defRPr sz="3000" b="1">
                  <a:solidFill>
                    <a:schemeClr val="dk2"/>
                  </a:solidFill>
                  <a:latin typeface="Poppins"/>
                  <a:ea typeface="Poppins"/>
                  <a:cs typeface="Poppins"/>
                </a:defRPr>
              </a:lvl7pPr>
              <a:lvl8pPr>
                <a:buClr>
                  <a:schemeClr val="dk2"/>
                </a:buClr>
                <a:buSzPts val="3000"/>
                <a:buFont typeface="Poppins"/>
                <a:buNone/>
                <a:defRPr sz="3000" b="1">
                  <a:solidFill>
                    <a:schemeClr val="dk2"/>
                  </a:solidFill>
                  <a:latin typeface="Poppins"/>
                  <a:ea typeface="Poppins"/>
                  <a:cs typeface="Poppins"/>
                </a:defRPr>
              </a:lvl8pPr>
              <a:lvl9pPr>
                <a:buClr>
                  <a:schemeClr val="dk2"/>
                </a:buClr>
                <a:buSzPts val="3000"/>
                <a:buFont typeface="Poppins"/>
                <a:buNone/>
                <a:defRPr sz="3000" b="1">
                  <a:solidFill>
                    <a:schemeClr val="dk2"/>
                  </a:solidFill>
                  <a:latin typeface="Poppins"/>
                  <a:ea typeface="Poppins"/>
                  <a:cs typeface="Poppins"/>
                </a:defRPr>
              </a:lvl9pPr>
            </a:lstStyle>
            <a:p>
              <a:r>
                <a:rPr lang="en" dirty="0"/>
                <a:t>0</a:t>
              </a:r>
              <a:r>
                <a:rPr lang="cs-CZ" dirty="0"/>
                <a:t>2</a:t>
              </a:r>
              <a:endParaRPr lang="en" dirty="0"/>
            </a:p>
          </p:txBody>
        </p:sp>
      </p:grpSp>
      <p:pic>
        <p:nvPicPr>
          <p:cNvPr id="16" name="Google Shape;372;p31">
            <a:extLst>
              <a:ext uri="{FF2B5EF4-FFF2-40B4-BE49-F238E27FC236}">
                <a16:creationId xmlns:a16="http://schemas.microsoft.com/office/drawing/2014/main" id="{F427FE2B-2B6B-0BBA-E4F7-232C393CA5A2}"/>
              </a:ext>
            </a:extLst>
          </p:cNvPr>
          <p:cNvPicPr preferRelativeResize="0"/>
          <p:nvPr/>
        </p:nvPicPr>
        <p:blipFill rotWithShape="1">
          <a:blip r:embed="rId7">
            <a:alphaModFix/>
          </a:blip>
          <a:srcRect l="-14" t="-193" b="-1"/>
          <a:stretch/>
        </p:blipFill>
        <p:spPr>
          <a:xfrm>
            <a:off x="-3710327" y="-3695961"/>
            <a:ext cx="3710327" cy="3717059"/>
          </a:xfrm>
          <a:prstGeom prst="rect">
            <a:avLst/>
          </a:prstGeom>
          <a:noFill/>
          <a:ln>
            <a:noFill/>
          </a:ln>
        </p:spPr>
      </p:pic>
    </p:spTree>
    <p:extLst>
      <p:ext uri="{BB962C8B-B14F-4D97-AF65-F5344CB8AC3E}">
        <p14:creationId xmlns:p14="http://schemas.microsoft.com/office/powerpoint/2010/main" val="690212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7" name="Skupina 16">
            <a:extLst>
              <a:ext uri="{FF2B5EF4-FFF2-40B4-BE49-F238E27FC236}">
                <a16:creationId xmlns:a16="http://schemas.microsoft.com/office/drawing/2014/main" id="{3175FF17-6B69-E4C6-6D30-10426729CEE3}"/>
              </a:ext>
            </a:extLst>
          </p:cNvPr>
          <p:cNvGrpSpPr/>
          <p:nvPr/>
        </p:nvGrpSpPr>
        <p:grpSpPr>
          <a:xfrm>
            <a:off x="0" y="-2138"/>
            <a:ext cx="9144000" cy="5145638"/>
            <a:chOff x="0" y="-1069"/>
            <a:chExt cx="9144000" cy="5145638"/>
          </a:xfrm>
        </p:grpSpPr>
        <p:sp>
          <p:nvSpPr>
            <p:cNvPr id="19" name="Obdélník 18">
              <a:extLst>
                <a:ext uri="{FF2B5EF4-FFF2-40B4-BE49-F238E27FC236}">
                  <a16:creationId xmlns:a16="http://schemas.microsoft.com/office/drawing/2014/main" id="{6E45C56D-3732-07C7-98C6-7D548EBD83E0}"/>
                </a:ext>
              </a:extLst>
            </p:cNvPr>
            <p:cNvSpPr/>
            <p:nvPr/>
          </p:nvSpPr>
          <p:spPr>
            <a:xfrm>
              <a:off x="0" y="-1069"/>
              <a:ext cx="43053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dirty="0"/>
            </a:p>
          </p:txBody>
        </p:sp>
        <p:pic>
          <p:nvPicPr>
            <p:cNvPr id="20" name="Obrázek 19">
              <a:extLst>
                <a:ext uri="{FF2B5EF4-FFF2-40B4-BE49-F238E27FC236}">
                  <a16:creationId xmlns:a16="http://schemas.microsoft.com/office/drawing/2014/main" id="{CFE91626-E54F-731E-1BCE-DEB36A1B395C}"/>
                </a:ext>
              </a:extLst>
            </p:cNvPr>
            <p:cNvPicPr>
              <a:picLocks noChangeAspect="1"/>
            </p:cNvPicPr>
            <p:nvPr/>
          </p:nvPicPr>
          <p:blipFill rotWithShape="1">
            <a:blip r:embed="rId3"/>
            <a:srcRect t="10976" r="7702" b="10976"/>
            <a:stretch/>
          </p:blipFill>
          <p:spPr>
            <a:xfrm>
              <a:off x="4396741" y="-1069"/>
              <a:ext cx="4747259" cy="5143500"/>
            </a:xfrm>
            <a:prstGeom prst="rect">
              <a:avLst/>
            </a:prstGeom>
          </p:spPr>
        </p:pic>
        <p:sp>
          <p:nvSpPr>
            <p:cNvPr id="21" name="Google Shape;375;p31">
              <a:extLst>
                <a:ext uri="{FF2B5EF4-FFF2-40B4-BE49-F238E27FC236}">
                  <a16:creationId xmlns:a16="http://schemas.microsoft.com/office/drawing/2014/main" id="{B211BBDA-DB6D-7D1C-2D25-B955587D86B9}"/>
                </a:ext>
              </a:extLst>
            </p:cNvPr>
            <p:cNvSpPr/>
            <p:nvPr/>
          </p:nvSpPr>
          <p:spPr>
            <a:xfrm flipH="1">
              <a:off x="3423791" y="1069"/>
              <a:ext cx="4136412" cy="5143500"/>
            </a:xfrm>
            <a:prstGeom prst="rect">
              <a:avLst/>
            </a:prstGeom>
            <a:gradFill>
              <a:gsLst>
                <a:gs pos="48000">
                  <a:srgbClr val="57595D"/>
                </a:gs>
                <a:gs pos="42000">
                  <a:srgbClr val="494B4F"/>
                </a:gs>
                <a:gs pos="11000">
                  <a:srgbClr val="13161B"/>
                </a:gs>
                <a:gs pos="67000">
                  <a:srgbClr val="97989B">
                    <a:alpha val="73000"/>
                  </a:srgbClr>
                </a:gs>
                <a:gs pos="57000">
                  <a:srgbClr val="6C6E71">
                    <a:alpha val="86000"/>
                  </a:srgbClr>
                </a:gs>
                <a:gs pos="33000">
                  <a:srgbClr val="313337"/>
                </a:gs>
                <a:gs pos="23000">
                  <a:srgbClr val="212328"/>
                </a:gs>
                <a:gs pos="0">
                  <a:schemeClr val="tx1"/>
                </a:gs>
                <a:gs pos="100000">
                  <a:srgbClr val="FFFFFF">
                    <a:alpha val="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Google Shape;373;p31">
            <a:extLst>
              <a:ext uri="{FF2B5EF4-FFF2-40B4-BE49-F238E27FC236}">
                <a16:creationId xmlns:a16="http://schemas.microsoft.com/office/drawing/2014/main" id="{5FADB604-FE6A-2241-6E41-310DCD96EA09}"/>
              </a:ext>
            </a:extLst>
          </p:cNvPr>
          <p:cNvPicPr preferRelativeResize="0"/>
          <p:nvPr/>
        </p:nvPicPr>
        <p:blipFill>
          <a:blip r:embed="rId4">
            <a:alphaModFix/>
          </a:blip>
          <a:stretch>
            <a:fillRect/>
          </a:stretch>
        </p:blipFill>
        <p:spPr>
          <a:xfrm>
            <a:off x="465923" y="1716251"/>
            <a:ext cx="161925" cy="161925"/>
          </a:xfrm>
          <a:prstGeom prst="rect">
            <a:avLst/>
          </a:prstGeom>
          <a:noFill/>
          <a:ln>
            <a:noFill/>
          </a:ln>
        </p:spPr>
      </p:pic>
      <p:pic>
        <p:nvPicPr>
          <p:cNvPr id="18" name="Google Shape;373;p31">
            <a:extLst>
              <a:ext uri="{FF2B5EF4-FFF2-40B4-BE49-F238E27FC236}">
                <a16:creationId xmlns:a16="http://schemas.microsoft.com/office/drawing/2014/main" id="{0CF7C0CC-7977-9AB7-FF5A-A3281B1DB3A4}"/>
              </a:ext>
            </a:extLst>
          </p:cNvPr>
          <p:cNvPicPr preferRelativeResize="0"/>
          <p:nvPr/>
        </p:nvPicPr>
        <p:blipFill>
          <a:blip r:embed="rId4">
            <a:alphaModFix/>
          </a:blip>
          <a:stretch>
            <a:fillRect/>
          </a:stretch>
        </p:blipFill>
        <p:spPr>
          <a:xfrm>
            <a:off x="803120" y="4556440"/>
            <a:ext cx="161925" cy="161925"/>
          </a:xfrm>
          <a:prstGeom prst="rect">
            <a:avLst/>
          </a:prstGeom>
          <a:noFill/>
          <a:ln>
            <a:noFill/>
          </a:ln>
        </p:spPr>
      </p:pic>
      <p:pic>
        <p:nvPicPr>
          <p:cNvPr id="22" name="Google Shape;373;p31">
            <a:extLst>
              <a:ext uri="{FF2B5EF4-FFF2-40B4-BE49-F238E27FC236}">
                <a16:creationId xmlns:a16="http://schemas.microsoft.com/office/drawing/2014/main" id="{ACC920F9-15B2-CA85-5735-82580401B45E}"/>
              </a:ext>
            </a:extLst>
          </p:cNvPr>
          <p:cNvPicPr preferRelativeResize="0"/>
          <p:nvPr/>
        </p:nvPicPr>
        <p:blipFill>
          <a:blip r:embed="rId4">
            <a:alphaModFix/>
          </a:blip>
          <a:stretch>
            <a:fillRect/>
          </a:stretch>
        </p:blipFill>
        <p:spPr>
          <a:xfrm>
            <a:off x="2176336" y="368718"/>
            <a:ext cx="161925" cy="161925"/>
          </a:xfrm>
          <a:prstGeom prst="rect">
            <a:avLst/>
          </a:prstGeom>
          <a:noFill/>
          <a:ln>
            <a:noFill/>
          </a:ln>
        </p:spPr>
      </p:pic>
      <p:pic>
        <p:nvPicPr>
          <p:cNvPr id="23" name="Google Shape;373;p31">
            <a:extLst>
              <a:ext uri="{FF2B5EF4-FFF2-40B4-BE49-F238E27FC236}">
                <a16:creationId xmlns:a16="http://schemas.microsoft.com/office/drawing/2014/main" id="{AE10BB08-BB50-73B6-7EC1-BFC59C83B958}"/>
              </a:ext>
            </a:extLst>
          </p:cNvPr>
          <p:cNvPicPr preferRelativeResize="0"/>
          <p:nvPr/>
        </p:nvPicPr>
        <p:blipFill>
          <a:blip r:embed="rId4">
            <a:alphaModFix/>
          </a:blip>
          <a:stretch>
            <a:fillRect/>
          </a:stretch>
        </p:blipFill>
        <p:spPr>
          <a:xfrm>
            <a:off x="5036431" y="1635289"/>
            <a:ext cx="161925" cy="161925"/>
          </a:xfrm>
          <a:prstGeom prst="rect">
            <a:avLst/>
          </a:prstGeom>
          <a:noFill/>
          <a:ln>
            <a:noFill/>
          </a:ln>
        </p:spPr>
      </p:pic>
      <p:pic>
        <p:nvPicPr>
          <p:cNvPr id="24" name="Google Shape;373;p31">
            <a:extLst>
              <a:ext uri="{FF2B5EF4-FFF2-40B4-BE49-F238E27FC236}">
                <a16:creationId xmlns:a16="http://schemas.microsoft.com/office/drawing/2014/main" id="{1A4838DD-FCF6-5B41-B575-374B5C7EA583}"/>
              </a:ext>
            </a:extLst>
          </p:cNvPr>
          <p:cNvPicPr preferRelativeResize="0"/>
          <p:nvPr/>
        </p:nvPicPr>
        <p:blipFill>
          <a:blip r:embed="rId4">
            <a:alphaModFix/>
          </a:blip>
          <a:stretch>
            <a:fillRect/>
          </a:stretch>
        </p:blipFill>
        <p:spPr>
          <a:xfrm>
            <a:off x="7599244" y="646160"/>
            <a:ext cx="161925" cy="161925"/>
          </a:xfrm>
          <a:prstGeom prst="rect">
            <a:avLst/>
          </a:prstGeom>
          <a:noFill/>
          <a:ln>
            <a:noFill/>
          </a:ln>
        </p:spPr>
      </p:pic>
      <p:pic>
        <p:nvPicPr>
          <p:cNvPr id="25" name="Google Shape;373;p31">
            <a:extLst>
              <a:ext uri="{FF2B5EF4-FFF2-40B4-BE49-F238E27FC236}">
                <a16:creationId xmlns:a16="http://schemas.microsoft.com/office/drawing/2014/main" id="{AA0A85DA-8C9A-1A05-0840-041F39859E4D}"/>
              </a:ext>
            </a:extLst>
          </p:cNvPr>
          <p:cNvPicPr preferRelativeResize="0"/>
          <p:nvPr/>
        </p:nvPicPr>
        <p:blipFill>
          <a:blip r:embed="rId4">
            <a:alphaModFix/>
          </a:blip>
          <a:stretch>
            <a:fillRect/>
          </a:stretch>
        </p:blipFill>
        <p:spPr>
          <a:xfrm>
            <a:off x="8509615" y="4289297"/>
            <a:ext cx="161925" cy="161925"/>
          </a:xfrm>
          <a:prstGeom prst="rect">
            <a:avLst/>
          </a:prstGeom>
          <a:noFill/>
          <a:ln>
            <a:noFill/>
          </a:ln>
        </p:spPr>
      </p:pic>
      <p:grpSp>
        <p:nvGrpSpPr>
          <p:cNvPr id="45" name="Google Shape;379;p31">
            <a:extLst>
              <a:ext uri="{FF2B5EF4-FFF2-40B4-BE49-F238E27FC236}">
                <a16:creationId xmlns:a16="http://schemas.microsoft.com/office/drawing/2014/main" id="{AEB487F4-C229-F36B-7FF2-18C577BC5C6E}"/>
              </a:ext>
            </a:extLst>
          </p:cNvPr>
          <p:cNvGrpSpPr/>
          <p:nvPr/>
        </p:nvGrpSpPr>
        <p:grpSpPr>
          <a:xfrm>
            <a:off x="9252670" y="939681"/>
            <a:ext cx="697125" cy="373800"/>
            <a:chOff x="1019875" y="4108325"/>
            <a:chExt cx="697125" cy="373800"/>
          </a:xfrm>
        </p:grpSpPr>
        <p:sp>
          <p:nvSpPr>
            <p:cNvPr id="46" name="Google Shape;380;p31">
              <a:extLst>
                <a:ext uri="{FF2B5EF4-FFF2-40B4-BE49-F238E27FC236}">
                  <a16:creationId xmlns:a16="http://schemas.microsoft.com/office/drawing/2014/main" id="{9D10CE83-CC37-DF27-0DA4-3477BE5792BB}"/>
                </a:ext>
              </a:extLst>
            </p:cNvPr>
            <p:cNvSpPr/>
            <p:nvPr/>
          </p:nvSpPr>
          <p:spPr>
            <a:xfrm>
              <a:off x="1249717" y="4108325"/>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chemeClr val="bg1"/>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47" name="Google Shape;381;p31">
              <a:extLst>
                <a:ext uri="{FF2B5EF4-FFF2-40B4-BE49-F238E27FC236}">
                  <a16:creationId xmlns:a16="http://schemas.microsoft.com/office/drawing/2014/main" id="{4F0B8059-3714-16CD-30E0-8CD1766B9A28}"/>
                </a:ext>
              </a:extLst>
            </p:cNvPr>
            <p:cNvSpPr/>
            <p:nvPr/>
          </p:nvSpPr>
          <p:spPr>
            <a:xfrm>
              <a:off x="10198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3;p31">
              <a:extLst>
                <a:ext uri="{FF2B5EF4-FFF2-40B4-BE49-F238E27FC236}">
                  <a16:creationId xmlns:a16="http://schemas.microsoft.com/office/drawing/2014/main" id="{5AA669A5-4809-423D-DBF4-43DE8C55C6A2}"/>
                </a:ext>
              </a:extLst>
            </p:cNvPr>
            <p:cNvSpPr/>
            <p:nvPr/>
          </p:nvSpPr>
          <p:spPr>
            <a:xfrm>
              <a:off x="1472575" y="4108325"/>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 name="Obrázek 49" descr="Obsah obrázku rozostření, tma, černá&#10;&#10;Popis byl vytvořen automaticky">
            <a:extLst>
              <a:ext uri="{FF2B5EF4-FFF2-40B4-BE49-F238E27FC236}">
                <a16:creationId xmlns:a16="http://schemas.microsoft.com/office/drawing/2014/main" id="{F3AF329C-99FA-B4DE-BF02-164DDD2276AE}"/>
              </a:ext>
            </a:extLst>
          </p:cNvPr>
          <p:cNvPicPr>
            <a:picLocks noChangeAspect="1"/>
          </p:cNvPicPr>
          <p:nvPr/>
        </p:nvPicPr>
        <p:blipFill>
          <a:blip r:embed="rId5"/>
          <a:stretch>
            <a:fillRect/>
          </a:stretch>
        </p:blipFill>
        <p:spPr>
          <a:xfrm rot="12393067">
            <a:off x="3609728" y="3786250"/>
            <a:ext cx="2132816" cy="2132816"/>
          </a:xfrm>
          <a:prstGeom prst="rect">
            <a:avLst/>
          </a:prstGeom>
        </p:spPr>
      </p:pic>
      <p:pic>
        <p:nvPicPr>
          <p:cNvPr id="51" name="Obrázek 50" descr="Obsah obrázku rozostření, tma, černá&#10;&#10;Popis byl vytvořen automaticky">
            <a:extLst>
              <a:ext uri="{FF2B5EF4-FFF2-40B4-BE49-F238E27FC236}">
                <a16:creationId xmlns:a16="http://schemas.microsoft.com/office/drawing/2014/main" id="{34C497E3-261B-CF43-7B6C-C5078926ED94}"/>
              </a:ext>
            </a:extLst>
          </p:cNvPr>
          <p:cNvPicPr>
            <a:picLocks noChangeAspect="1"/>
          </p:cNvPicPr>
          <p:nvPr/>
        </p:nvPicPr>
        <p:blipFill>
          <a:blip r:embed="rId5"/>
          <a:stretch>
            <a:fillRect/>
          </a:stretch>
        </p:blipFill>
        <p:spPr>
          <a:xfrm rot="20023551">
            <a:off x="-1093053" y="2985799"/>
            <a:ext cx="1817423" cy="1817423"/>
          </a:xfrm>
          <a:prstGeom prst="rect">
            <a:avLst/>
          </a:prstGeom>
        </p:spPr>
      </p:pic>
      <p:pic>
        <p:nvPicPr>
          <p:cNvPr id="52" name="Obrázek 51" descr="Obsah obrázku rozostření, tma, černá&#10;&#10;Popis byl vytvořen automaticky">
            <a:extLst>
              <a:ext uri="{FF2B5EF4-FFF2-40B4-BE49-F238E27FC236}">
                <a16:creationId xmlns:a16="http://schemas.microsoft.com/office/drawing/2014/main" id="{68B7380C-101E-B735-6170-587C69427A9D}"/>
              </a:ext>
            </a:extLst>
          </p:cNvPr>
          <p:cNvPicPr>
            <a:picLocks noChangeAspect="1"/>
          </p:cNvPicPr>
          <p:nvPr/>
        </p:nvPicPr>
        <p:blipFill>
          <a:blip r:embed="rId5"/>
          <a:stretch>
            <a:fillRect/>
          </a:stretch>
        </p:blipFill>
        <p:spPr>
          <a:xfrm rot="18172711">
            <a:off x="4621911" y="-1043479"/>
            <a:ext cx="2415247" cy="2415247"/>
          </a:xfrm>
          <a:prstGeom prst="rect">
            <a:avLst/>
          </a:prstGeom>
        </p:spPr>
      </p:pic>
      <p:pic>
        <p:nvPicPr>
          <p:cNvPr id="53" name="Obrázek 52" descr="Obsah obrázku rozostření, tma, černá&#10;&#10;Popis byl vytvořen automaticky">
            <a:extLst>
              <a:ext uri="{FF2B5EF4-FFF2-40B4-BE49-F238E27FC236}">
                <a16:creationId xmlns:a16="http://schemas.microsoft.com/office/drawing/2014/main" id="{6C1861F2-FAA6-A21B-0EFE-9BC72AEA34A7}"/>
              </a:ext>
            </a:extLst>
          </p:cNvPr>
          <p:cNvPicPr>
            <a:picLocks noChangeAspect="1"/>
          </p:cNvPicPr>
          <p:nvPr/>
        </p:nvPicPr>
        <p:blipFill>
          <a:blip r:embed="rId5"/>
          <a:stretch>
            <a:fillRect/>
          </a:stretch>
        </p:blipFill>
        <p:spPr>
          <a:xfrm rot="10638659">
            <a:off x="-1435799" y="-1712571"/>
            <a:ext cx="3840263" cy="3840263"/>
          </a:xfrm>
          <a:prstGeom prst="rect">
            <a:avLst/>
          </a:prstGeom>
        </p:spPr>
      </p:pic>
      <p:pic>
        <p:nvPicPr>
          <p:cNvPr id="54" name="Obrázek 53" descr="Obsah obrázku rozostření, tma, černá&#10;&#10;Popis byl vytvořen automaticky">
            <a:extLst>
              <a:ext uri="{FF2B5EF4-FFF2-40B4-BE49-F238E27FC236}">
                <a16:creationId xmlns:a16="http://schemas.microsoft.com/office/drawing/2014/main" id="{0CA40521-F5C8-B584-8E90-FA104F15E906}"/>
              </a:ext>
            </a:extLst>
          </p:cNvPr>
          <p:cNvPicPr>
            <a:picLocks noChangeAspect="1"/>
          </p:cNvPicPr>
          <p:nvPr/>
        </p:nvPicPr>
        <p:blipFill>
          <a:blip r:embed="rId5"/>
          <a:stretch>
            <a:fillRect/>
          </a:stretch>
        </p:blipFill>
        <p:spPr>
          <a:xfrm rot="8743701">
            <a:off x="9518745" y="1605884"/>
            <a:ext cx="1789859" cy="1789859"/>
          </a:xfrm>
          <a:prstGeom prst="rect">
            <a:avLst/>
          </a:prstGeom>
        </p:spPr>
      </p:pic>
      <p:sp>
        <p:nvSpPr>
          <p:cNvPr id="2" name="Google Shape;435;p34">
            <a:extLst>
              <a:ext uri="{FF2B5EF4-FFF2-40B4-BE49-F238E27FC236}">
                <a16:creationId xmlns:a16="http://schemas.microsoft.com/office/drawing/2014/main" id="{ADAF5D44-4F59-3F8B-68D1-3CAED321F567}"/>
              </a:ext>
            </a:extLst>
          </p:cNvPr>
          <p:cNvSpPr txBox="1">
            <a:spLocks/>
          </p:cNvSpPr>
          <p:nvPr/>
        </p:nvSpPr>
        <p:spPr>
          <a:xfrm flipH="1">
            <a:off x="782261" y="3232513"/>
            <a:ext cx="3970800" cy="7283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buClr>
                <a:schemeClr val="accent6"/>
              </a:buClr>
              <a:buSzPts val="1400"/>
              <a:buFont typeface="Lato"/>
              <a:buNone/>
              <a:defRPr>
                <a:solidFill>
                  <a:schemeClr val="accent6"/>
                </a:solidFill>
                <a:latin typeface="Lato"/>
                <a:ea typeface="Lato"/>
                <a:cs typeface="Lato"/>
                <a:sym typeface="Lato"/>
              </a:defRPr>
            </a:lvl3pPr>
            <a:lvl4pPr marL="1828800" indent="-317500" algn="ctr">
              <a:buClr>
                <a:schemeClr val="accent6"/>
              </a:buClr>
              <a:buSzPts val="1400"/>
              <a:buFont typeface="Lato"/>
              <a:buNone/>
              <a:defRPr>
                <a:solidFill>
                  <a:schemeClr val="accent6"/>
                </a:solidFill>
                <a:latin typeface="Lato"/>
                <a:ea typeface="Lato"/>
                <a:cs typeface="Lato"/>
                <a:sym typeface="Lato"/>
              </a:defRPr>
            </a:lvl4pPr>
            <a:lvl5pPr marL="2286000" indent="-317500" algn="ctr">
              <a:buClr>
                <a:schemeClr val="accent6"/>
              </a:buClr>
              <a:buSzPts val="1400"/>
              <a:buFont typeface="Lato"/>
              <a:buNone/>
              <a:defRPr>
                <a:solidFill>
                  <a:schemeClr val="accent6"/>
                </a:solidFill>
                <a:latin typeface="Lato"/>
                <a:ea typeface="Lato"/>
                <a:cs typeface="Lato"/>
                <a:sym typeface="Lato"/>
              </a:defRPr>
            </a:lvl5pPr>
            <a:lvl6pPr marL="2743200" indent="-317500" algn="ctr">
              <a:buClr>
                <a:schemeClr val="accent6"/>
              </a:buClr>
              <a:buSzPts val="1400"/>
              <a:buFont typeface="Lato"/>
              <a:buNone/>
              <a:defRPr>
                <a:solidFill>
                  <a:schemeClr val="accent6"/>
                </a:solidFill>
                <a:latin typeface="Lato"/>
                <a:ea typeface="Lato"/>
                <a:cs typeface="Lato"/>
                <a:sym typeface="Lato"/>
              </a:defRPr>
            </a:lvl6pPr>
            <a:lvl7pPr marL="3200400" indent="-317500" algn="ctr">
              <a:buClr>
                <a:schemeClr val="accent6"/>
              </a:buClr>
              <a:buSzPts val="1400"/>
              <a:buFont typeface="Lato"/>
              <a:buNone/>
              <a:defRPr>
                <a:solidFill>
                  <a:schemeClr val="accent6"/>
                </a:solidFill>
                <a:latin typeface="Lato"/>
                <a:ea typeface="Lato"/>
                <a:cs typeface="Lato"/>
                <a:sym typeface="Lato"/>
              </a:defRPr>
            </a:lvl7pPr>
            <a:lvl8pPr marL="3657600" indent="-317500" algn="ctr">
              <a:buClr>
                <a:schemeClr val="accent6"/>
              </a:buClr>
              <a:buSzPts val="1400"/>
              <a:buFont typeface="Lato"/>
              <a:buNone/>
              <a:defRPr>
                <a:solidFill>
                  <a:schemeClr val="accent6"/>
                </a:solidFill>
                <a:latin typeface="Lato"/>
                <a:ea typeface="Lato"/>
                <a:cs typeface="Lato"/>
                <a:sym typeface="Lato"/>
              </a:defRPr>
            </a:lvl8pPr>
            <a:lvl9pPr marL="4114800" indent="-317500" algn="ctr">
              <a:buClr>
                <a:schemeClr val="accent6"/>
              </a:buClr>
              <a:buSzPts val="1400"/>
              <a:buFont typeface="Lato"/>
              <a:buNone/>
              <a:defRPr>
                <a:solidFill>
                  <a:schemeClr val="accent6"/>
                </a:solidFill>
                <a:latin typeface="Lato"/>
                <a:ea typeface="Lato"/>
                <a:cs typeface="Lato"/>
                <a:sym typeface="Lato"/>
              </a:defRPr>
            </a:lvl9pPr>
          </a:lstStyle>
          <a:p>
            <a:r>
              <a:rPr lang="cs-CZ" dirty="0"/>
              <a:t>Stručný popis uživatelského rozhraní webové verze Stable diffusion</a:t>
            </a:r>
            <a:r>
              <a:rPr lang="en-US" dirty="0"/>
              <a:t>.</a:t>
            </a:r>
            <a:endParaRPr lang="en-US" dirty="0">
              <a:sym typeface="Lato"/>
            </a:endParaRPr>
          </a:p>
          <a:p>
            <a:endParaRPr lang="en-US" dirty="0"/>
          </a:p>
        </p:txBody>
      </p:sp>
      <p:sp>
        <p:nvSpPr>
          <p:cNvPr id="4" name="Google Shape;436;p34">
            <a:extLst>
              <a:ext uri="{FF2B5EF4-FFF2-40B4-BE49-F238E27FC236}">
                <a16:creationId xmlns:a16="http://schemas.microsoft.com/office/drawing/2014/main" id="{1D5B5FBB-4A35-C90B-0621-7DCCB9F93179}"/>
              </a:ext>
            </a:extLst>
          </p:cNvPr>
          <p:cNvSpPr txBox="1">
            <a:spLocks/>
          </p:cNvSpPr>
          <p:nvPr/>
        </p:nvSpPr>
        <p:spPr>
          <a:xfrm flipH="1">
            <a:off x="782259" y="1753897"/>
            <a:ext cx="4016200" cy="13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2"/>
              </a:buClr>
              <a:buSzPts val="3600"/>
              <a:buFont typeface="Poppins"/>
              <a:buNone/>
              <a:defRPr sz="4500" b="1">
                <a:solidFill>
                  <a:schemeClr val="dk2"/>
                </a:solidFill>
                <a:latin typeface="Poppins"/>
                <a:ea typeface="Poppins"/>
                <a:cs typeface="Poppins"/>
                <a:sym typeface="Poppins"/>
              </a:defRPr>
            </a:lvl1pPr>
            <a:lvl2pPr algn="ctr">
              <a:buClr>
                <a:schemeClr val="dk2"/>
              </a:buClr>
              <a:buSzPts val="3600"/>
              <a:buFont typeface="Poppins"/>
              <a:buNone/>
              <a:defRPr sz="3600" b="1">
                <a:solidFill>
                  <a:schemeClr val="dk2"/>
                </a:solidFill>
                <a:latin typeface="Poppins"/>
                <a:ea typeface="Poppins"/>
                <a:cs typeface="Poppins"/>
                <a:sym typeface="Poppins"/>
              </a:defRPr>
            </a:lvl2pPr>
            <a:lvl3pPr algn="ctr">
              <a:buClr>
                <a:schemeClr val="dk2"/>
              </a:buClr>
              <a:buSzPts val="3600"/>
              <a:buFont typeface="Poppins"/>
              <a:buNone/>
              <a:defRPr sz="3600" b="1">
                <a:solidFill>
                  <a:schemeClr val="dk2"/>
                </a:solidFill>
                <a:latin typeface="Poppins"/>
                <a:ea typeface="Poppins"/>
                <a:cs typeface="Poppins"/>
                <a:sym typeface="Poppins"/>
              </a:defRPr>
            </a:lvl3pPr>
            <a:lvl4pPr algn="ctr">
              <a:buClr>
                <a:schemeClr val="dk2"/>
              </a:buClr>
              <a:buSzPts val="3600"/>
              <a:buFont typeface="Poppins"/>
              <a:buNone/>
              <a:defRPr sz="3600" b="1">
                <a:solidFill>
                  <a:schemeClr val="dk2"/>
                </a:solidFill>
                <a:latin typeface="Poppins"/>
                <a:ea typeface="Poppins"/>
                <a:cs typeface="Poppins"/>
                <a:sym typeface="Poppins"/>
              </a:defRPr>
            </a:lvl4pPr>
            <a:lvl5pPr algn="ctr">
              <a:buClr>
                <a:schemeClr val="dk2"/>
              </a:buClr>
              <a:buSzPts val="3600"/>
              <a:buFont typeface="Poppins"/>
              <a:buNone/>
              <a:defRPr sz="3600" b="1">
                <a:solidFill>
                  <a:schemeClr val="dk2"/>
                </a:solidFill>
                <a:latin typeface="Poppins"/>
                <a:ea typeface="Poppins"/>
                <a:cs typeface="Poppins"/>
                <a:sym typeface="Poppins"/>
              </a:defRPr>
            </a:lvl5pPr>
            <a:lvl6pPr algn="ctr">
              <a:buClr>
                <a:schemeClr val="dk2"/>
              </a:buClr>
              <a:buSzPts val="3600"/>
              <a:buFont typeface="Poppins"/>
              <a:buNone/>
              <a:defRPr sz="3600" b="1">
                <a:solidFill>
                  <a:schemeClr val="dk2"/>
                </a:solidFill>
                <a:latin typeface="Poppins"/>
                <a:ea typeface="Poppins"/>
                <a:cs typeface="Poppins"/>
                <a:sym typeface="Poppins"/>
              </a:defRPr>
            </a:lvl6pPr>
            <a:lvl7pPr algn="ctr">
              <a:buClr>
                <a:schemeClr val="dk2"/>
              </a:buClr>
              <a:buSzPts val="3600"/>
              <a:buFont typeface="Poppins"/>
              <a:buNone/>
              <a:defRPr sz="3600" b="1">
                <a:solidFill>
                  <a:schemeClr val="dk2"/>
                </a:solidFill>
                <a:latin typeface="Poppins"/>
                <a:ea typeface="Poppins"/>
                <a:cs typeface="Poppins"/>
                <a:sym typeface="Poppins"/>
              </a:defRPr>
            </a:lvl7pPr>
            <a:lvl8pPr algn="ctr">
              <a:buClr>
                <a:schemeClr val="dk2"/>
              </a:buClr>
              <a:buSzPts val="3600"/>
              <a:buFont typeface="Poppins"/>
              <a:buNone/>
              <a:defRPr sz="3600" b="1">
                <a:solidFill>
                  <a:schemeClr val="dk2"/>
                </a:solidFill>
                <a:latin typeface="Poppins"/>
                <a:ea typeface="Poppins"/>
                <a:cs typeface="Poppins"/>
                <a:sym typeface="Poppins"/>
              </a:defRPr>
            </a:lvl8pPr>
            <a:lvl9pPr algn="ctr">
              <a:buClr>
                <a:schemeClr val="dk2"/>
              </a:buClr>
              <a:buSzPts val="3600"/>
              <a:buFont typeface="Poppins"/>
              <a:buNone/>
              <a:defRPr sz="3600" b="1">
                <a:solidFill>
                  <a:schemeClr val="dk2"/>
                </a:solidFill>
                <a:latin typeface="Poppins"/>
                <a:ea typeface="Poppins"/>
                <a:cs typeface="Poppins"/>
                <a:sym typeface="Poppins"/>
              </a:defRPr>
            </a:lvl9pPr>
          </a:lstStyle>
          <a:p>
            <a:r>
              <a:rPr lang="cs-CZ" dirty="0">
                <a:solidFill>
                  <a:srgbClr val="F88B08"/>
                </a:solidFill>
              </a:rPr>
              <a:t>Prostředí SD</a:t>
            </a:r>
          </a:p>
        </p:txBody>
      </p:sp>
      <p:grpSp>
        <p:nvGrpSpPr>
          <p:cNvPr id="14" name="Skupina 13">
            <a:extLst>
              <a:ext uri="{FF2B5EF4-FFF2-40B4-BE49-F238E27FC236}">
                <a16:creationId xmlns:a16="http://schemas.microsoft.com/office/drawing/2014/main" id="{B4BA1451-9CE2-0870-54E5-4061AD913CFA}"/>
              </a:ext>
            </a:extLst>
          </p:cNvPr>
          <p:cNvGrpSpPr/>
          <p:nvPr/>
        </p:nvGrpSpPr>
        <p:grpSpPr>
          <a:xfrm>
            <a:off x="2338261" y="633584"/>
            <a:ext cx="914479" cy="914479"/>
            <a:chOff x="2219539" y="1014576"/>
            <a:chExt cx="914479" cy="914479"/>
          </a:xfrm>
        </p:grpSpPr>
        <p:pic>
          <p:nvPicPr>
            <p:cNvPr id="15" name="Obrázek 14">
              <a:extLst>
                <a:ext uri="{FF2B5EF4-FFF2-40B4-BE49-F238E27FC236}">
                  <a16:creationId xmlns:a16="http://schemas.microsoft.com/office/drawing/2014/main" id="{710C517A-EA90-780E-F5BE-AC7F4877956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50000"/>
                      </a14:imgEffect>
                    </a14:imgLayer>
                  </a14:imgProps>
                </a:ext>
              </a:extLst>
            </a:blip>
            <a:stretch>
              <a:fillRect/>
            </a:stretch>
          </p:blipFill>
          <p:spPr>
            <a:xfrm>
              <a:off x="2219539" y="1014576"/>
              <a:ext cx="914479" cy="914479"/>
            </a:xfrm>
            <a:prstGeom prst="rect">
              <a:avLst/>
            </a:prstGeom>
          </p:spPr>
        </p:pic>
        <p:sp>
          <p:nvSpPr>
            <p:cNvPr id="16" name="Google Shape;412;p33">
              <a:extLst>
                <a:ext uri="{FF2B5EF4-FFF2-40B4-BE49-F238E27FC236}">
                  <a16:creationId xmlns:a16="http://schemas.microsoft.com/office/drawing/2014/main" id="{1652240C-6DCE-65BE-78BE-5403ACA0C7FD}"/>
                </a:ext>
              </a:extLst>
            </p:cNvPr>
            <p:cNvSpPr txBox="1">
              <a:spLocks/>
            </p:cNvSpPr>
            <p:nvPr/>
          </p:nvSpPr>
          <p:spPr>
            <a:xfrm>
              <a:off x="2305230" y="1313042"/>
              <a:ext cx="743100" cy="34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Clr>
                  <a:schemeClr val="dk2"/>
                </a:buClr>
                <a:buSzPts val="3000"/>
                <a:buFont typeface="Poppins"/>
                <a:buNone/>
                <a:defRPr sz="3000" b="1">
                  <a:solidFill>
                    <a:schemeClr val="accent6"/>
                  </a:solidFill>
                  <a:latin typeface="Poppins"/>
                  <a:ea typeface="Poppins"/>
                  <a:cs typeface="Poppins"/>
                </a:defRPr>
              </a:lvl1pPr>
              <a:lvl2pPr>
                <a:buClr>
                  <a:schemeClr val="dk2"/>
                </a:buClr>
                <a:buSzPts val="3000"/>
                <a:buFont typeface="Poppins"/>
                <a:buNone/>
                <a:defRPr sz="3000" b="1">
                  <a:solidFill>
                    <a:schemeClr val="dk2"/>
                  </a:solidFill>
                  <a:latin typeface="Poppins"/>
                  <a:ea typeface="Poppins"/>
                  <a:cs typeface="Poppins"/>
                </a:defRPr>
              </a:lvl2pPr>
              <a:lvl3pPr>
                <a:buClr>
                  <a:schemeClr val="dk2"/>
                </a:buClr>
                <a:buSzPts val="3000"/>
                <a:buFont typeface="Poppins"/>
                <a:buNone/>
                <a:defRPr sz="3000" b="1">
                  <a:solidFill>
                    <a:schemeClr val="dk2"/>
                  </a:solidFill>
                  <a:latin typeface="Poppins"/>
                  <a:ea typeface="Poppins"/>
                  <a:cs typeface="Poppins"/>
                </a:defRPr>
              </a:lvl3pPr>
              <a:lvl4pPr>
                <a:buClr>
                  <a:schemeClr val="dk2"/>
                </a:buClr>
                <a:buSzPts val="3000"/>
                <a:buFont typeface="Poppins"/>
                <a:buNone/>
                <a:defRPr sz="3000" b="1">
                  <a:solidFill>
                    <a:schemeClr val="dk2"/>
                  </a:solidFill>
                  <a:latin typeface="Poppins"/>
                  <a:ea typeface="Poppins"/>
                  <a:cs typeface="Poppins"/>
                </a:defRPr>
              </a:lvl4pPr>
              <a:lvl5pPr>
                <a:buClr>
                  <a:schemeClr val="dk2"/>
                </a:buClr>
                <a:buSzPts val="3000"/>
                <a:buFont typeface="Poppins"/>
                <a:buNone/>
                <a:defRPr sz="3000" b="1">
                  <a:solidFill>
                    <a:schemeClr val="dk2"/>
                  </a:solidFill>
                  <a:latin typeface="Poppins"/>
                  <a:ea typeface="Poppins"/>
                  <a:cs typeface="Poppins"/>
                </a:defRPr>
              </a:lvl5pPr>
              <a:lvl6pPr>
                <a:buClr>
                  <a:schemeClr val="dk2"/>
                </a:buClr>
                <a:buSzPts val="3000"/>
                <a:buFont typeface="Poppins"/>
                <a:buNone/>
                <a:defRPr sz="3000" b="1">
                  <a:solidFill>
                    <a:schemeClr val="dk2"/>
                  </a:solidFill>
                  <a:latin typeface="Poppins"/>
                  <a:ea typeface="Poppins"/>
                  <a:cs typeface="Poppins"/>
                </a:defRPr>
              </a:lvl6pPr>
              <a:lvl7pPr>
                <a:buClr>
                  <a:schemeClr val="dk2"/>
                </a:buClr>
                <a:buSzPts val="3000"/>
                <a:buFont typeface="Poppins"/>
                <a:buNone/>
                <a:defRPr sz="3000" b="1">
                  <a:solidFill>
                    <a:schemeClr val="dk2"/>
                  </a:solidFill>
                  <a:latin typeface="Poppins"/>
                  <a:ea typeface="Poppins"/>
                  <a:cs typeface="Poppins"/>
                </a:defRPr>
              </a:lvl7pPr>
              <a:lvl8pPr>
                <a:buClr>
                  <a:schemeClr val="dk2"/>
                </a:buClr>
                <a:buSzPts val="3000"/>
                <a:buFont typeface="Poppins"/>
                <a:buNone/>
                <a:defRPr sz="3000" b="1">
                  <a:solidFill>
                    <a:schemeClr val="dk2"/>
                  </a:solidFill>
                  <a:latin typeface="Poppins"/>
                  <a:ea typeface="Poppins"/>
                  <a:cs typeface="Poppins"/>
                </a:defRPr>
              </a:lvl8pPr>
              <a:lvl9pPr>
                <a:buClr>
                  <a:schemeClr val="dk2"/>
                </a:buClr>
                <a:buSzPts val="3000"/>
                <a:buFont typeface="Poppins"/>
                <a:buNone/>
                <a:defRPr sz="3000" b="1">
                  <a:solidFill>
                    <a:schemeClr val="dk2"/>
                  </a:solidFill>
                  <a:latin typeface="Poppins"/>
                  <a:ea typeface="Poppins"/>
                  <a:cs typeface="Poppins"/>
                </a:defRPr>
              </a:lvl9pPr>
            </a:lstStyle>
            <a:p>
              <a:r>
                <a:rPr lang="en" dirty="0"/>
                <a:t>0</a:t>
              </a:r>
              <a:r>
                <a:rPr lang="cs-CZ" dirty="0"/>
                <a:t>2</a:t>
              </a:r>
              <a:endParaRPr lang="en" dirty="0"/>
            </a:p>
          </p:txBody>
        </p:sp>
      </p:grpSp>
      <p:sp>
        <p:nvSpPr>
          <p:cNvPr id="27" name="Google Shape;430;p34">
            <a:extLst>
              <a:ext uri="{FF2B5EF4-FFF2-40B4-BE49-F238E27FC236}">
                <a16:creationId xmlns:a16="http://schemas.microsoft.com/office/drawing/2014/main" id="{508EEEBD-F0A0-3561-DC14-56628D4481C7}"/>
              </a:ext>
            </a:extLst>
          </p:cNvPr>
          <p:cNvSpPr/>
          <p:nvPr/>
        </p:nvSpPr>
        <p:spPr>
          <a:xfrm>
            <a:off x="2576713" y="4123673"/>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rgbClr val="B970FF"/>
          </a:solidFill>
          <a:ln>
            <a:solidFill>
              <a:srgbClr val="B970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31;p34">
            <a:extLst>
              <a:ext uri="{FF2B5EF4-FFF2-40B4-BE49-F238E27FC236}">
                <a16:creationId xmlns:a16="http://schemas.microsoft.com/office/drawing/2014/main" id="{E80365C3-4D49-BC6C-A790-3AF8E59B63CE}"/>
              </a:ext>
            </a:extLst>
          </p:cNvPr>
          <p:cNvSpPr/>
          <p:nvPr/>
        </p:nvSpPr>
        <p:spPr>
          <a:xfrm>
            <a:off x="2349888"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3;p34">
            <a:extLst>
              <a:ext uri="{FF2B5EF4-FFF2-40B4-BE49-F238E27FC236}">
                <a16:creationId xmlns:a16="http://schemas.microsoft.com/office/drawing/2014/main" id="{8BCADD7A-84B0-5C0E-D162-EEBB1A2B7397}"/>
              </a:ext>
            </a:extLst>
          </p:cNvPr>
          <p:cNvSpPr/>
          <p:nvPr/>
        </p:nvSpPr>
        <p:spPr>
          <a:xfrm>
            <a:off x="2802588"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6;p34">
            <a:extLst>
              <a:ext uri="{FF2B5EF4-FFF2-40B4-BE49-F238E27FC236}">
                <a16:creationId xmlns:a16="http://schemas.microsoft.com/office/drawing/2014/main" id="{4EF2E845-95AB-6B69-E76E-51F7925F2361}"/>
              </a:ext>
            </a:extLst>
          </p:cNvPr>
          <p:cNvSpPr txBox="1">
            <a:spLocks/>
          </p:cNvSpPr>
          <p:nvPr/>
        </p:nvSpPr>
        <p:spPr>
          <a:xfrm flipH="1">
            <a:off x="782690" y="2433522"/>
            <a:ext cx="4016200" cy="137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2"/>
              </a:buClr>
              <a:buSzPts val="3600"/>
              <a:buFont typeface="Poppins"/>
              <a:buNone/>
              <a:defRPr sz="4500" b="1">
                <a:solidFill>
                  <a:schemeClr val="dk2"/>
                </a:solidFill>
                <a:latin typeface="Poppins"/>
                <a:ea typeface="Poppins"/>
                <a:cs typeface="Poppins"/>
                <a:sym typeface="Poppins"/>
              </a:defRPr>
            </a:lvl1pPr>
            <a:lvl2pPr algn="ctr">
              <a:buClr>
                <a:schemeClr val="dk2"/>
              </a:buClr>
              <a:buSzPts val="3600"/>
              <a:buFont typeface="Poppins"/>
              <a:buNone/>
              <a:defRPr sz="3600" b="1">
                <a:solidFill>
                  <a:schemeClr val="dk2"/>
                </a:solidFill>
                <a:latin typeface="Poppins"/>
                <a:ea typeface="Poppins"/>
                <a:cs typeface="Poppins"/>
                <a:sym typeface="Poppins"/>
              </a:defRPr>
            </a:lvl2pPr>
            <a:lvl3pPr algn="ctr">
              <a:buClr>
                <a:schemeClr val="dk2"/>
              </a:buClr>
              <a:buSzPts val="3600"/>
              <a:buFont typeface="Poppins"/>
              <a:buNone/>
              <a:defRPr sz="3600" b="1">
                <a:solidFill>
                  <a:schemeClr val="dk2"/>
                </a:solidFill>
                <a:latin typeface="Poppins"/>
                <a:ea typeface="Poppins"/>
                <a:cs typeface="Poppins"/>
                <a:sym typeface="Poppins"/>
              </a:defRPr>
            </a:lvl3pPr>
            <a:lvl4pPr algn="ctr">
              <a:buClr>
                <a:schemeClr val="dk2"/>
              </a:buClr>
              <a:buSzPts val="3600"/>
              <a:buFont typeface="Poppins"/>
              <a:buNone/>
              <a:defRPr sz="3600" b="1">
                <a:solidFill>
                  <a:schemeClr val="dk2"/>
                </a:solidFill>
                <a:latin typeface="Poppins"/>
                <a:ea typeface="Poppins"/>
                <a:cs typeface="Poppins"/>
                <a:sym typeface="Poppins"/>
              </a:defRPr>
            </a:lvl4pPr>
            <a:lvl5pPr algn="ctr">
              <a:buClr>
                <a:schemeClr val="dk2"/>
              </a:buClr>
              <a:buSzPts val="3600"/>
              <a:buFont typeface="Poppins"/>
              <a:buNone/>
              <a:defRPr sz="3600" b="1">
                <a:solidFill>
                  <a:schemeClr val="dk2"/>
                </a:solidFill>
                <a:latin typeface="Poppins"/>
                <a:ea typeface="Poppins"/>
                <a:cs typeface="Poppins"/>
                <a:sym typeface="Poppins"/>
              </a:defRPr>
            </a:lvl5pPr>
            <a:lvl6pPr algn="ctr">
              <a:buClr>
                <a:schemeClr val="dk2"/>
              </a:buClr>
              <a:buSzPts val="3600"/>
              <a:buFont typeface="Poppins"/>
              <a:buNone/>
              <a:defRPr sz="3600" b="1">
                <a:solidFill>
                  <a:schemeClr val="dk2"/>
                </a:solidFill>
                <a:latin typeface="Poppins"/>
                <a:ea typeface="Poppins"/>
                <a:cs typeface="Poppins"/>
                <a:sym typeface="Poppins"/>
              </a:defRPr>
            </a:lvl6pPr>
            <a:lvl7pPr algn="ctr">
              <a:buClr>
                <a:schemeClr val="dk2"/>
              </a:buClr>
              <a:buSzPts val="3600"/>
              <a:buFont typeface="Poppins"/>
              <a:buNone/>
              <a:defRPr sz="3600" b="1">
                <a:solidFill>
                  <a:schemeClr val="dk2"/>
                </a:solidFill>
                <a:latin typeface="Poppins"/>
                <a:ea typeface="Poppins"/>
                <a:cs typeface="Poppins"/>
                <a:sym typeface="Poppins"/>
              </a:defRPr>
            </a:lvl7pPr>
            <a:lvl8pPr algn="ctr">
              <a:buClr>
                <a:schemeClr val="dk2"/>
              </a:buClr>
              <a:buSzPts val="3600"/>
              <a:buFont typeface="Poppins"/>
              <a:buNone/>
              <a:defRPr sz="3600" b="1">
                <a:solidFill>
                  <a:schemeClr val="dk2"/>
                </a:solidFill>
                <a:latin typeface="Poppins"/>
                <a:ea typeface="Poppins"/>
                <a:cs typeface="Poppins"/>
                <a:sym typeface="Poppins"/>
              </a:defRPr>
            </a:lvl8pPr>
            <a:lvl9pPr algn="ctr">
              <a:buClr>
                <a:schemeClr val="dk2"/>
              </a:buClr>
              <a:buSzPts val="3600"/>
              <a:buFont typeface="Poppins"/>
              <a:buNone/>
              <a:defRPr sz="3600" b="1">
                <a:solidFill>
                  <a:schemeClr val="dk2"/>
                </a:solidFill>
                <a:latin typeface="Poppins"/>
                <a:ea typeface="Poppins"/>
                <a:cs typeface="Poppins"/>
                <a:sym typeface="Poppins"/>
              </a:defRPr>
            </a:lvl9pPr>
          </a:lstStyle>
          <a:p>
            <a:r>
              <a:rPr lang="cs-CZ" dirty="0">
                <a:solidFill>
                  <a:srgbClr val="F88B08"/>
                </a:solidFill>
              </a:rPr>
              <a:t>web UI </a:t>
            </a:r>
          </a:p>
        </p:txBody>
      </p:sp>
      <p:pic>
        <p:nvPicPr>
          <p:cNvPr id="9" name="Google Shape;372;p31">
            <a:extLst>
              <a:ext uri="{FF2B5EF4-FFF2-40B4-BE49-F238E27FC236}">
                <a16:creationId xmlns:a16="http://schemas.microsoft.com/office/drawing/2014/main" id="{1713A5EC-608E-ACFD-61D1-AF805C86FA1C}"/>
              </a:ext>
            </a:extLst>
          </p:cNvPr>
          <p:cNvPicPr preferRelativeResize="0"/>
          <p:nvPr/>
        </p:nvPicPr>
        <p:blipFill rotWithShape="1">
          <a:blip r:embed="rId8">
            <a:alphaModFix/>
          </a:blip>
          <a:srcRect l="-14" t="-193" b="-1"/>
          <a:stretch/>
        </p:blipFill>
        <p:spPr>
          <a:xfrm>
            <a:off x="4961213" y="-3753751"/>
            <a:ext cx="3710327" cy="3717059"/>
          </a:xfrm>
          <a:prstGeom prst="rect">
            <a:avLst/>
          </a:prstGeom>
          <a:noFill/>
          <a:ln>
            <a:noFill/>
          </a:ln>
        </p:spPr>
      </p:pic>
    </p:spTree>
    <p:extLst>
      <p:ext uri="{BB962C8B-B14F-4D97-AF65-F5344CB8AC3E}">
        <p14:creationId xmlns:p14="http://schemas.microsoft.com/office/powerpoint/2010/main" val="676892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42;p35">
            <a:extLst>
              <a:ext uri="{FF2B5EF4-FFF2-40B4-BE49-F238E27FC236}">
                <a16:creationId xmlns:a16="http://schemas.microsoft.com/office/drawing/2014/main" id="{299B0691-8001-31EB-4224-7D108ADAE501}"/>
              </a:ext>
            </a:extLst>
          </p:cNvPr>
          <p:cNvSpPr txBox="1">
            <a:spLocks/>
          </p:cNvSpPr>
          <p:nvPr/>
        </p:nvSpPr>
        <p:spPr>
          <a:xfrm>
            <a:off x="541624" y="1257314"/>
            <a:ext cx="8060752" cy="2606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1200"/>
              </a:spcAft>
              <a:buClr>
                <a:schemeClr val="bg1"/>
              </a:buClr>
              <a:buSzPct val="100000"/>
              <a:buFont typeface="Lato" panose="020F0502020204030203" pitchFamily="34" charset="0"/>
              <a:buChar char="•"/>
            </a:pPr>
            <a:r>
              <a:rPr lang="cs-CZ" dirty="0"/>
              <a:t>klíčový nástroj pro interakci s </a:t>
            </a:r>
            <a:r>
              <a:rPr lang="cs-CZ" b="1" dirty="0"/>
              <a:t>modelem Stable Diffusion </a:t>
            </a:r>
            <a:r>
              <a:rPr lang="cs-CZ" dirty="0"/>
              <a:t>(StabilityAI)</a:t>
            </a:r>
            <a:br>
              <a:rPr lang="cs-CZ" dirty="0"/>
            </a:br>
            <a:r>
              <a:rPr lang="cs-CZ" b="1" dirty="0">
                <a:solidFill>
                  <a:schemeClr val="bg1"/>
                </a:solidFill>
              </a:rPr>
              <a:t>→ </a:t>
            </a:r>
            <a:r>
              <a:rPr lang="cs-CZ" dirty="0"/>
              <a:t>navigační </a:t>
            </a:r>
            <a:r>
              <a:rPr lang="pt-BR" dirty="0"/>
              <a:t>lišta, menu, pracovní plocha</a:t>
            </a:r>
            <a:r>
              <a:rPr lang="cs-CZ" dirty="0"/>
              <a:t>, </a:t>
            </a:r>
            <a:r>
              <a:rPr lang="pt-BR" dirty="0"/>
              <a:t>panel</a:t>
            </a:r>
            <a:r>
              <a:rPr lang="cs-CZ" dirty="0"/>
              <a:t> </a:t>
            </a:r>
            <a:r>
              <a:rPr lang="pt-BR" dirty="0"/>
              <a:t>nástroj</a:t>
            </a:r>
            <a:r>
              <a:rPr lang="cs-CZ" dirty="0"/>
              <a:t>ů</a:t>
            </a:r>
          </a:p>
          <a:p>
            <a:pPr marL="285750" indent="-285750" algn="l">
              <a:lnSpc>
                <a:spcPct val="130000"/>
              </a:lnSpc>
              <a:spcAft>
                <a:spcPts val="1200"/>
              </a:spcAft>
              <a:buClr>
                <a:schemeClr val="bg1"/>
              </a:buClr>
              <a:buSzPct val="100000"/>
              <a:buFont typeface="Lato" panose="020F0502020204030203" pitchFamily="34" charset="0"/>
              <a:buChar char="•"/>
            </a:pPr>
            <a:r>
              <a:rPr lang="cs-CZ" dirty="0"/>
              <a:t>podpora různých webových prohlížečů a zařízení</a:t>
            </a:r>
          </a:p>
          <a:p>
            <a:pPr marL="285750" indent="-285750" algn="l">
              <a:lnSpc>
                <a:spcPct val="130000"/>
              </a:lnSpc>
              <a:spcAft>
                <a:spcPts val="1200"/>
              </a:spcAft>
              <a:buClr>
                <a:schemeClr val="bg1"/>
              </a:buClr>
              <a:buSzPct val="100000"/>
              <a:buFont typeface="Lato" panose="020F0502020204030203" pitchFamily="34" charset="0"/>
              <a:buChar char="•"/>
            </a:pPr>
            <a:r>
              <a:rPr lang="cs-CZ" dirty="0"/>
              <a:t>VRAM o kapacitě 10 GB nebo vyšší</a:t>
            </a:r>
          </a:p>
        </p:txBody>
      </p:sp>
      <p:sp>
        <p:nvSpPr>
          <p:cNvPr id="4" name="Google Shape;443;p35">
            <a:extLst>
              <a:ext uri="{FF2B5EF4-FFF2-40B4-BE49-F238E27FC236}">
                <a16:creationId xmlns:a16="http://schemas.microsoft.com/office/drawing/2014/main" id="{B135D972-B700-0AA9-55A6-91420B3A19B4}"/>
              </a:ext>
            </a:extLst>
          </p:cNvPr>
          <p:cNvSpPr txBox="1">
            <a:spLocks/>
          </p:cNvSpPr>
          <p:nvPr/>
        </p:nvSpPr>
        <p:spPr>
          <a:xfrm>
            <a:off x="400258" y="372648"/>
            <a:ext cx="6851147" cy="703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2"/>
              </a:buClr>
              <a:buSzPts val="3600"/>
              <a:buFont typeface="Poppins"/>
              <a:buNone/>
              <a:defRPr sz="4000" b="1">
                <a:solidFill>
                  <a:schemeClr val="dk2"/>
                </a:solidFill>
                <a:latin typeface="Poppins"/>
                <a:ea typeface="Poppins"/>
                <a:cs typeface="Poppins"/>
                <a:sym typeface="Poppins"/>
              </a:defRPr>
            </a:lvl1pPr>
            <a:lvl2pPr algn="ctr">
              <a:buClr>
                <a:schemeClr val="dk2"/>
              </a:buClr>
              <a:buSzPts val="3600"/>
              <a:buFont typeface="Poppins"/>
              <a:buNone/>
              <a:defRPr sz="3600" b="1">
                <a:solidFill>
                  <a:schemeClr val="dk2"/>
                </a:solidFill>
                <a:latin typeface="Poppins"/>
                <a:ea typeface="Poppins"/>
                <a:cs typeface="Poppins"/>
                <a:sym typeface="Poppins"/>
              </a:defRPr>
            </a:lvl2pPr>
            <a:lvl3pPr algn="ctr">
              <a:buClr>
                <a:schemeClr val="dk2"/>
              </a:buClr>
              <a:buSzPts val="3600"/>
              <a:buFont typeface="Poppins"/>
              <a:buNone/>
              <a:defRPr sz="3600" b="1">
                <a:solidFill>
                  <a:schemeClr val="dk2"/>
                </a:solidFill>
                <a:latin typeface="Poppins"/>
                <a:ea typeface="Poppins"/>
                <a:cs typeface="Poppins"/>
                <a:sym typeface="Poppins"/>
              </a:defRPr>
            </a:lvl3pPr>
            <a:lvl4pPr algn="ctr">
              <a:buClr>
                <a:schemeClr val="dk2"/>
              </a:buClr>
              <a:buSzPts val="3600"/>
              <a:buFont typeface="Poppins"/>
              <a:buNone/>
              <a:defRPr sz="3600" b="1">
                <a:solidFill>
                  <a:schemeClr val="dk2"/>
                </a:solidFill>
                <a:latin typeface="Poppins"/>
                <a:ea typeface="Poppins"/>
                <a:cs typeface="Poppins"/>
                <a:sym typeface="Poppins"/>
              </a:defRPr>
            </a:lvl4pPr>
            <a:lvl5pPr algn="ctr">
              <a:buClr>
                <a:schemeClr val="dk2"/>
              </a:buClr>
              <a:buSzPts val="3600"/>
              <a:buFont typeface="Poppins"/>
              <a:buNone/>
              <a:defRPr sz="3600" b="1">
                <a:solidFill>
                  <a:schemeClr val="dk2"/>
                </a:solidFill>
                <a:latin typeface="Poppins"/>
                <a:ea typeface="Poppins"/>
                <a:cs typeface="Poppins"/>
                <a:sym typeface="Poppins"/>
              </a:defRPr>
            </a:lvl5pPr>
            <a:lvl6pPr algn="ctr">
              <a:buClr>
                <a:schemeClr val="dk2"/>
              </a:buClr>
              <a:buSzPts val="3600"/>
              <a:buFont typeface="Poppins"/>
              <a:buNone/>
              <a:defRPr sz="3600" b="1">
                <a:solidFill>
                  <a:schemeClr val="dk2"/>
                </a:solidFill>
                <a:latin typeface="Poppins"/>
                <a:ea typeface="Poppins"/>
                <a:cs typeface="Poppins"/>
                <a:sym typeface="Poppins"/>
              </a:defRPr>
            </a:lvl6pPr>
            <a:lvl7pPr algn="ctr">
              <a:buClr>
                <a:schemeClr val="dk2"/>
              </a:buClr>
              <a:buSzPts val="3600"/>
              <a:buFont typeface="Poppins"/>
              <a:buNone/>
              <a:defRPr sz="3600" b="1">
                <a:solidFill>
                  <a:schemeClr val="dk2"/>
                </a:solidFill>
                <a:latin typeface="Poppins"/>
                <a:ea typeface="Poppins"/>
                <a:cs typeface="Poppins"/>
                <a:sym typeface="Poppins"/>
              </a:defRPr>
            </a:lvl7pPr>
            <a:lvl8pPr algn="ctr">
              <a:buClr>
                <a:schemeClr val="dk2"/>
              </a:buClr>
              <a:buSzPts val="3600"/>
              <a:buFont typeface="Poppins"/>
              <a:buNone/>
              <a:defRPr sz="3600" b="1">
                <a:solidFill>
                  <a:schemeClr val="dk2"/>
                </a:solidFill>
                <a:latin typeface="Poppins"/>
                <a:ea typeface="Poppins"/>
                <a:cs typeface="Poppins"/>
                <a:sym typeface="Poppins"/>
              </a:defRPr>
            </a:lvl8pPr>
            <a:lvl9pPr algn="ctr">
              <a:buClr>
                <a:schemeClr val="dk2"/>
              </a:buClr>
              <a:buSzPts val="3600"/>
              <a:buFont typeface="Poppins"/>
              <a:buNone/>
              <a:defRPr sz="3600" b="1">
                <a:solidFill>
                  <a:schemeClr val="dk2"/>
                </a:solidFill>
                <a:latin typeface="Poppins"/>
                <a:ea typeface="Poppins"/>
                <a:cs typeface="Poppins"/>
                <a:sym typeface="Poppins"/>
              </a:defRPr>
            </a:lvl9pPr>
          </a:lstStyle>
          <a:p>
            <a:pPr algn="l"/>
            <a:r>
              <a:rPr lang="cs-CZ" dirty="0">
                <a:solidFill>
                  <a:srgbClr val="F88B08"/>
                </a:solidFill>
              </a:rPr>
              <a:t>Prostředí SD</a:t>
            </a:r>
          </a:p>
        </p:txBody>
      </p:sp>
      <p:sp>
        <p:nvSpPr>
          <p:cNvPr id="5" name="Google Shape;443;p35">
            <a:extLst>
              <a:ext uri="{FF2B5EF4-FFF2-40B4-BE49-F238E27FC236}">
                <a16:creationId xmlns:a16="http://schemas.microsoft.com/office/drawing/2014/main" id="{84EEE07A-3EA2-6F84-2361-03FDDAB35CB1}"/>
              </a:ext>
            </a:extLst>
          </p:cNvPr>
          <p:cNvSpPr txBox="1">
            <a:spLocks/>
          </p:cNvSpPr>
          <p:nvPr/>
        </p:nvSpPr>
        <p:spPr>
          <a:xfrm>
            <a:off x="3683118" y="372648"/>
            <a:ext cx="3568286" cy="703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2"/>
              </a:buClr>
              <a:buSzPts val="3600"/>
              <a:buFont typeface="Poppins"/>
              <a:buNone/>
              <a:defRPr sz="4000" b="1">
                <a:solidFill>
                  <a:schemeClr val="dk2"/>
                </a:solidFill>
                <a:latin typeface="Poppins"/>
                <a:ea typeface="Poppins"/>
                <a:cs typeface="Poppins"/>
                <a:sym typeface="Poppins"/>
              </a:defRPr>
            </a:lvl1pPr>
            <a:lvl2pPr algn="ctr">
              <a:buClr>
                <a:schemeClr val="dk2"/>
              </a:buClr>
              <a:buSzPts val="3600"/>
              <a:buFont typeface="Poppins"/>
              <a:buNone/>
              <a:defRPr sz="3600" b="1">
                <a:solidFill>
                  <a:schemeClr val="dk2"/>
                </a:solidFill>
                <a:latin typeface="Poppins"/>
                <a:ea typeface="Poppins"/>
                <a:cs typeface="Poppins"/>
                <a:sym typeface="Poppins"/>
              </a:defRPr>
            </a:lvl2pPr>
            <a:lvl3pPr algn="ctr">
              <a:buClr>
                <a:schemeClr val="dk2"/>
              </a:buClr>
              <a:buSzPts val="3600"/>
              <a:buFont typeface="Poppins"/>
              <a:buNone/>
              <a:defRPr sz="3600" b="1">
                <a:solidFill>
                  <a:schemeClr val="dk2"/>
                </a:solidFill>
                <a:latin typeface="Poppins"/>
                <a:ea typeface="Poppins"/>
                <a:cs typeface="Poppins"/>
                <a:sym typeface="Poppins"/>
              </a:defRPr>
            </a:lvl3pPr>
            <a:lvl4pPr algn="ctr">
              <a:buClr>
                <a:schemeClr val="dk2"/>
              </a:buClr>
              <a:buSzPts val="3600"/>
              <a:buFont typeface="Poppins"/>
              <a:buNone/>
              <a:defRPr sz="3600" b="1">
                <a:solidFill>
                  <a:schemeClr val="dk2"/>
                </a:solidFill>
                <a:latin typeface="Poppins"/>
                <a:ea typeface="Poppins"/>
                <a:cs typeface="Poppins"/>
                <a:sym typeface="Poppins"/>
              </a:defRPr>
            </a:lvl4pPr>
            <a:lvl5pPr algn="ctr">
              <a:buClr>
                <a:schemeClr val="dk2"/>
              </a:buClr>
              <a:buSzPts val="3600"/>
              <a:buFont typeface="Poppins"/>
              <a:buNone/>
              <a:defRPr sz="3600" b="1">
                <a:solidFill>
                  <a:schemeClr val="dk2"/>
                </a:solidFill>
                <a:latin typeface="Poppins"/>
                <a:ea typeface="Poppins"/>
                <a:cs typeface="Poppins"/>
                <a:sym typeface="Poppins"/>
              </a:defRPr>
            </a:lvl5pPr>
            <a:lvl6pPr algn="ctr">
              <a:buClr>
                <a:schemeClr val="dk2"/>
              </a:buClr>
              <a:buSzPts val="3600"/>
              <a:buFont typeface="Poppins"/>
              <a:buNone/>
              <a:defRPr sz="3600" b="1">
                <a:solidFill>
                  <a:schemeClr val="dk2"/>
                </a:solidFill>
                <a:latin typeface="Poppins"/>
                <a:ea typeface="Poppins"/>
                <a:cs typeface="Poppins"/>
                <a:sym typeface="Poppins"/>
              </a:defRPr>
            </a:lvl6pPr>
            <a:lvl7pPr algn="ctr">
              <a:buClr>
                <a:schemeClr val="dk2"/>
              </a:buClr>
              <a:buSzPts val="3600"/>
              <a:buFont typeface="Poppins"/>
              <a:buNone/>
              <a:defRPr sz="3600" b="1">
                <a:solidFill>
                  <a:schemeClr val="dk2"/>
                </a:solidFill>
                <a:latin typeface="Poppins"/>
                <a:ea typeface="Poppins"/>
                <a:cs typeface="Poppins"/>
                <a:sym typeface="Poppins"/>
              </a:defRPr>
            </a:lvl7pPr>
            <a:lvl8pPr algn="ctr">
              <a:buClr>
                <a:schemeClr val="dk2"/>
              </a:buClr>
              <a:buSzPts val="3600"/>
              <a:buFont typeface="Poppins"/>
              <a:buNone/>
              <a:defRPr sz="3600" b="1">
                <a:solidFill>
                  <a:schemeClr val="dk2"/>
                </a:solidFill>
                <a:latin typeface="Poppins"/>
                <a:ea typeface="Poppins"/>
                <a:cs typeface="Poppins"/>
                <a:sym typeface="Poppins"/>
              </a:defRPr>
            </a:lvl8pPr>
            <a:lvl9pPr algn="ctr">
              <a:buClr>
                <a:schemeClr val="dk2"/>
              </a:buClr>
              <a:buSzPts val="3600"/>
              <a:buFont typeface="Poppins"/>
              <a:buNone/>
              <a:defRPr sz="3600" b="1">
                <a:solidFill>
                  <a:schemeClr val="dk2"/>
                </a:solidFill>
                <a:latin typeface="Poppins"/>
                <a:ea typeface="Poppins"/>
                <a:cs typeface="Poppins"/>
                <a:sym typeface="Poppins"/>
              </a:defRPr>
            </a:lvl9pPr>
          </a:lstStyle>
          <a:p>
            <a:pPr algn="l"/>
            <a:r>
              <a:rPr lang="cs-CZ" dirty="0">
                <a:solidFill>
                  <a:srgbClr val="F88B08"/>
                </a:solidFill>
              </a:rPr>
              <a:t>web UI </a:t>
            </a:r>
          </a:p>
          <a:p>
            <a:pPr algn="l"/>
            <a:endParaRPr lang="cs-CZ" dirty="0">
              <a:solidFill>
                <a:srgbClr val="F88B08"/>
              </a:solidFill>
            </a:endParaRPr>
          </a:p>
        </p:txBody>
      </p:sp>
      <p:sp>
        <p:nvSpPr>
          <p:cNvPr id="6" name="Google Shape;430;p34">
            <a:extLst>
              <a:ext uri="{FF2B5EF4-FFF2-40B4-BE49-F238E27FC236}">
                <a16:creationId xmlns:a16="http://schemas.microsoft.com/office/drawing/2014/main" id="{C1A8E2FD-D52E-9569-2773-47B86588A13C}"/>
              </a:ext>
            </a:extLst>
          </p:cNvPr>
          <p:cNvSpPr/>
          <p:nvPr/>
        </p:nvSpPr>
        <p:spPr>
          <a:xfrm>
            <a:off x="9492091" y="4123673"/>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rgbClr val="B970FF"/>
          </a:solidFill>
          <a:ln>
            <a:solidFill>
              <a:srgbClr val="B970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31;p34">
            <a:extLst>
              <a:ext uri="{FF2B5EF4-FFF2-40B4-BE49-F238E27FC236}">
                <a16:creationId xmlns:a16="http://schemas.microsoft.com/office/drawing/2014/main" id="{9567EC60-9665-C9D1-04E0-CA371C23BD2C}"/>
              </a:ext>
            </a:extLst>
          </p:cNvPr>
          <p:cNvSpPr/>
          <p:nvPr/>
        </p:nvSpPr>
        <p:spPr>
          <a:xfrm>
            <a:off x="9265266"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33;p34">
            <a:extLst>
              <a:ext uri="{FF2B5EF4-FFF2-40B4-BE49-F238E27FC236}">
                <a16:creationId xmlns:a16="http://schemas.microsoft.com/office/drawing/2014/main" id="{C238ADA8-4935-63F0-9FD3-E1D6A255A4D5}"/>
              </a:ext>
            </a:extLst>
          </p:cNvPr>
          <p:cNvSpPr/>
          <p:nvPr/>
        </p:nvSpPr>
        <p:spPr>
          <a:xfrm>
            <a:off x="9717966"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373;p31">
            <a:extLst>
              <a:ext uri="{FF2B5EF4-FFF2-40B4-BE49-F238E27FC236}">
                <a16:creationId xmlns:a16="http://schemas.microsoft.com/office/drawing/2014/main" id="{F0B1799A-379E-BA4E-D8FD-7420AAC46903}"/>
              </a:ext>
            </a:extLst>
          </p:cNvPr>
          <p:cNvPicPr preferRelativeResize="0"/>
          <p:nvPr/>
        </p:nvPicPr>
        <p:blipFill>
          <a:blip r:embed="rId3">
            <a:alphaModFix/>
          </a:blip>
          <a:stretch>
            <a:fillRect/>
          </a:stretch>
        </p:blipFill>
        <p:spPr>
          <a:xfrm>
            <a:off x="808827" y="3701706"/>
            <a:ext cx="161925" cy="161925"/>
          </a:xfrm>
          <a:prstGeom prst="rect">
            <a:avLst/>
          </a:prstGeom>
          <a:noFill/>
          <a:ln>
            <a:noFill/>
          </a:ln>
        </p:spPr>
      </p:pic>
      <p:pic>
        <p:nvPicPr>
          <p:cNvPr id="10" name="Google Shape;373;p31">
            <a:extLst>
              <a:ext uri="{FF2B5EF4-FFF2-40B4-BE49-F238E27FC236}">
                <a16:creationId xmlns:a16="http://schemas.microsoft.com/office/drawing/2014/main" id="{E8094DEB-577C-B5DA-D91A-BD59CBB41B87}"/>
              </a:ext>
            </a:extLst>
          </p:cNvPr>
          <p:cNvPicPr preferRelativeResize="0"/>
          <p:nvPr/>
        </p:nvPicPr>
        <p:blipFill>
          <a:blip r:embed="rId3">
            <a:alphaModFix/>
          </a:blip>
          <a:stretch>
            <a:fillRect/>
          </a:stretch>
        </p:blipFill>
        <p:spPr>
          <a:xfrm>
            <a:off x="8180053" y="1627683"/>
            <a:ext cx="161925" cy="161925"/>
          </a:xfrm>
          <a:prstGeom prst="rect">
            <a:avLst/>
          </a:prstGeom>
          <a:noFill/>
          <a:ln>
            <a:noFill/>
          </a:ln>
        </p:spPr>
      </p:pic>
      <p:pic>
        <p:nvPicPr>
          <p:cNvPr id="11" name="Google Shape;373;p31">
            <a:extLst>
              <a:ext uri="{FF2B5EF4-FFF2-40B4-BE49-F238E27FC236}">
                <a16:creationId xmlns:a16="http://schemas.microsoft.com/office/drawing/2014/main" id="{4CD38632-74F9-A5B0-617E-CFEAE6A39106}"/>
              </a:ext>
            </a:extLst>
          </p:cNvPr>
          <p:cNvPicPr preferRelativeResize="0"/>
          <p:nvPr/>
        </p:nvPicPr>
        <p:blipFill>
          <a:blip r:embed="rId3">
            <a:alphaModFix/>
          </a:blip>
          <a:stretch>
            <a:fillRect/>
          </a:stretch>
        </p:blipFill>
        <p:spPr>
          <a:xfrm>
            <a:off x="6264246" y="2468225"/>
            <a:ext cx="161925" cy="161925"/>
          </a:xfrm>
          <a:prstGeom prst="rect">
            <a:avLst/>
          </a:prstGeom>
          <a:noFill/>
          <a:ln>
            <a:noFill/>
          </a:ln>
        </p:spPr>
      </p:pic>
      <p:pic>
        <p:nvPicPr>
          <p:cNvPr id="12" name="Obrázek 11" descr="Obsah obrázku rozostření, tma, černá&#10;&#10;Popis byl vytvořen automaticky">
            <a:extLst>
              <a:ext uri="{FF2B5EF4-FFF2-40B4-BE49-F238E27FC236}">
                <a16:creationId xmlns:a16="http://schemas.microsoft.com/office/drawing/2014/main" id="{EBDB31EE-9157-2FF3-A7C4-583468295981}"/>
              </a:ext>
            </a:extLst>
          </p:cNvPr>
          <p:cNvPicPr>
            <a:picLocks noChangeAspect="1"/>
          </p:cNvPicPr>
          <p:nvPr/>
        </p:nvPicPr>
        <p:blipFill>
          <a:blip r:embed="rId4"/>
          <a:stretch>
            <a:fillRect/>
          </a:stretch>
        </p:blipFill>
        <p:spPr>
          <a:xfrm rot="19863562">
            <a:off x="5480906" y="1631150"/>
            <a:ext cx="5722145" cy="5722145"/>
          </a:xfrm>
          <a:prstGeom prst="rect">
            <a:avLst/>
          </a:prstGeom>
        </p:spPr>
      </p:pic>
      <p:pic>
        <p:nvPicPr>
          <p:cNvPr id="13" name="Obrázek 12" descr="Obsah obrázku rozostření, tma, černá&#10;&#10;Popis byl vytvořen automaticky">
            <a:extLst>
              <a:ext uri="{FF2B5EF4-FFF2-40B4-BE49-F238E27FC236}">
                <a16:creationId xmlns:a16="http://schemas.microsoft.com/office/drawing/2014/main" id="{AB26A58C-943C-7885-FF2C-4539D527E35A}"/>
              </a:ext>
            </a:extLst>
          </p:cNvPr>
          <p:cNvPicPr>
            <a:picLocks noChangeAspect="1"/>
          </p:cNvPicPr>
          <p:nvPr/>
        </p:nvPicPr>
        <p:blipFill>
          <a:blip r:embed="rId4"/>
          <a:stretch>
            <a:fillRect/>
          </a:stretch>
        </p:blipFill>
        <p:spPr>
          <a:xfrm rot="8772515">
            <a:off x="4992343" y="-2698740"/>
            <a:ext cx="4249818" cy="4249818"/>
          </a:xfrm>
          <a:prstGeom prst="rect">
            <a:avLst/>
          </a:prstGeom>
        </p:spPr>
      </p:pic>
      <p:pic>
        <p:nvPicPr>
          <p:cNvPr id="14" name="Obrázek 13" descr="Obsah obrázku rozostření, tma, černá&#10;&#10;Popis byl vytvořen automaticky">
            <a:extLst>
              <a:ext uri="{FF2B5EF4-FFF2-40B4-BE49-F238E27FC236}">
                <a16:creationId xmlns:a16="http://schemas.microsoft.com/office/drawing/2014/main" id="{95CCC4CB-7778-7558-0876-2049FDD415A4}"/>
              </a:ext>
            </a:extLst>
          </p:cNvPr>
          <p:cNvPicPr>
            <a:picLocks noChangeAspect="1"/>
          </p:cNvPicPr>
          <p:nvPr/>
        </p:nvPicPr>
        <p:blipFill>
          <a:blip r:embed="rId4"/>
          <a:stretch>
            <a:fillRect/>
          </a:stretch>
        </p:blipFill>
        <p:spPr>
          <a:xfrm rot="15831454">
            <a:off x="249847" y="3749551"/>
            <a:ext cx="2650491" cy="2650491"/>
          </a:xfrm>
          <a:prstGeom prst="rect">
            <a:avLst/>
          </a:prstGeom>
        </p:spPr>
      </p:pic>
      <p:pic>
        <p:nvPicPr>
          <p:cNvPr id="15" name="Obrázek 14" descr="Obsah obrázku rozostření, tma, černá&#10;&#10;Popis byl vytvořen automaticky">
            <a:extLst>
              <a:ext uri="{FF2B5EF4-FFF2-40B4-BE49-F238E27FC236}">
                <a16:creationId xmlns:a16="http://schemas.microsoft.com/office/drawing/2014/main" id="{FBD72718-D376-072A-AD5B-9A9A02CA0E51}"/>
              </a:ext>
            </a:extLst>
          </p:cNvPr>
          <p:cNvPicPr>
            <a:picLocks noChangeAspect="1"/>
          </p:cNvPicPr>
          <p:nvPr/>
        </p:nvPicPr>
        <p:blipFill>
          <a:blip r:embed="rId4"/>
          <a:stretch>
            <a:fillRect/>
          </a:stretch>
        </p:blipFill>
        <p:spPr>
          <a:xfrm rot="8743701">
            <a:off x="3650305" y="3063677"/>
            <a:ext cx="1789859" cy="1789859"/>
          </a:xfrm>
          <a:prstGeom prst="rect">
            <a:avLst/>
          </a:prstGeom>
        </p:spPr>
      </p:pic>
      <p:pic>
        <p:nvPicPr>
          <p:cNvPr id="16" name="Google Shape;373;p31">
            <a:extLst>
              <a:ext uri="{FF2B5EF4-FFF2-40B4-BE49-F238E27FC236}">
                <a16:creationId xmlns:a16="http://schemas.microsoft.com/office/drawing/2014/main" id="{CF2B123D-4849-ACEC-264E-A1F0037102C0}"/>
              </a:ext>
            </a:extLst>
          </p:cNvPr>
          <p:cNvPicPr preferRelativeResize="0"/>
          <p:nvPr/>
        </p:nvPicPr>
        <p:blipFill>
          <a:blip r:embed="rId3">
            <a:alphaModFix/>
          </a:blip>
          <a:stretch>
            <a:fillRect/>
          </a:stretch>
        </p:blipFill>
        <p:spPr>
          <a:xfrm>
            <a:off x="3521193" y="4508634"/>
            <a:ext cx="161925" cy="161925"/>
          </a:xfrm>
          <a:prstGeom prst="rect">
            <a:avLst/>
          </a:prstGeom>
          <a:noFill/>
          <a:ln>
            <a:noFill/>
          </a:ln>
        </p:spPr>
      </p:pic>
      <p:pic>
        <p:nvPicPr>
          <p:cNvPr id="18" name="Google Shape;373;p31">
            <a:extLst>
              <a:ext uri="{FF2B5EF4-FFF2-40B4-BE49-F238E27FC236}">
                <a16:creationId xmlns:a16="http://schemas.microsoft.com/office/drawing/2014/main" id="{F580535E-5313-CADC-BDE0-07C2FBB988BB}"/>
              </a:ext>
            </a:extLst>
          </p:cNvPr>
          <p:cNvPicPr preferRelativeResize="0"/>
          <p:nvPr/>
        </p:nvPicPr>
        <p:blipFill>
          <a:blip r:embed="rId3">
            <a:alphaModFix/>
          </a:blip>
          <a:stretch>
            <a:fillRect/>
          </a:stretch>
        </p:blipFill>
        <p:spPr>
          <a:xfrm>
            <a:off x="-596125" y="2038651"/>
            <a:ext cx="161925" cy="161925"/>
          </a:xfrm>
          <a:prstGeom prst="rect">
            <a:avLst/>
          </a:prstGeom>
          <a:noFill/>
          <a:ln>
            <a:noFill/>
          </a:ln>
        </p:spPr>
      </p:pic>
      <p:pic>
        <p:nvPicPr>
          <p:cNvPr id="19" name="Google Shape;373;p31">
            <a:extLst>
              <a:ext uri="{FF2B5EF4-FFF2-40B4-BE49-F238E27FC236}">
                <a16:creationId xmlns:a16="http://schemas.microsoft.com/office/drawing/2014/main" id="{C03C5BA6-D6C8-087D-37E5-83B05C2FA66D}"/>
              </a:ext>
            </a:extLst>
          </p:cNvPr>
          <p:cNvPicPr preferRelativeResize="0"/>
          <p:nvPr/>
        </p:nvPicPr>
        <p:blipFill>
          <a:blip r:embed="rId3">
            <a:alphaModFix/>
          </a:blip>
          <a:stretch>
            <a:fillRect/>
          </a:stretch>
        </p:blipFill>
        <p:spPr>
          <a:xfrm>
            <a:off x="6865655" y="5619183"/>
            <a:ext cx="161925" cy="161925"/>
          </a:xfrm>
          <a:prstGeom prst="rect">
            <a:avLst/>
          </a:prstGeom>
          <a:noFill/>
          <a:ln>
            <a:noFill/>
          </a:ln>
        </p:spPr>
      </p:pic>
      <p:grpSp>
        <p:nvGrpSpPr>
          <p:cNvPr id="26" name="Skupina 25">
            <a:extLst>
              <a:ext uri="{FF2B5EF4-FFF2-40B4-BE49-F238E27FC236}">
                <a16:creationId xmlns:a16="http://schemas.microsoft.com/office/drawing/2014/main" id="{E0CB7513-B5AA-C648-743E-628FE0E764F4}"/>
              </a:ext>
            </a:extLst>
          </p:cNvPr>
          <p:cNvGrpSpPr/>
          <p:nvPr/>
        </p:nvGrpSpPr>
        <p:grpSpPr>
          <a:xfrm>
            <a:off x="2338261" y="-1144170"/>
            <a:ext cx="914479" cy="914479"/>
            <a:chOff x="2338261" y="-1144170"/>
            <a:chExt cx="914479" cy="914479"/>
          </a:xfrm>
        </p:grpSpPr>
        <p:pic>
          <p:nvPicPr>
            <p:cNvPr id="23" name="Obrázek 22">
              <a:extLst>
                <a:ext uri="{FF2B5EF4-FFF2-40B4-BE49-F238E27FC236}">
                  <a16:creationId xmlns:a16="http://schemas.microsoft.com/office/drawing/2014/main" id="{7B8D3CCE-F715-7A7A-27E6-C95C4A00EED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50000"/>
                      </a14:imgEffect>
                    </a14:imgLayer>
                  </a14:imgProps>
                </a:ext>
              </a:extLst>
            </a:blip>
            <a:stretch>
              <a:fillRect/>
            </a:stretch>
          </p:blipFill>
          <p:spPr>
            <a:xfrm>
              <a:off x="2338261" y="-1144170"/>
              <a:ext cx="914479" cy="914479"/>
            </a:xfrm>
            <a:prstGeom prst="rect">
              <a:avLst/>
            </a:prstGeom>
          </p:spPr>
        </p:pic>
        <p:sp>
          <p:nvSpPr>
            <p:cNvPr id="24" name="Google Shape;412;p33">
              <a:extLst>
                <a:ext uri="{FF2B5EF4-FFF2-40B4-BE49-F238E27FC236}">
                  <a16:creationId xmlns:a16="http://schemas.microsoft.com/office/drawing/2014/main" id="{6139FCB0-C930-6EDD-F602-ACE87372EB0F}"/>
                </a:ext>
              </a:extLst>
            </p:cNvPr>
            <p:cNvSpPr txBox="1">
              <a:spLocks/>
            </p:cNvSpPr>
            <p:nvPr/>
          </p:nvSpPr>
          <p:spPr>
            <a:xfrm>
              <a:off x="2423952" y="-845704"/>
              <a:ext cx="743100" cy="3411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RPr/>
              </a:defPPr>
              <a:lvl1pPr marL="0" indent="0" algn="ctr">
                <a:buClr>
                  <a:schemeClr val="dk2"/>
                </a:buClr>
                <a:buSzPts val="3000"/>
                <a:buFont typeface="Poppins"/>
                <a:buNone/>
                <a:defRPr sz="3000" b="1">
                  <a:solidFill>
                    <a:schemeClr val="accent6"/>
                  </a:solidFill>
                  <a:latin typeface="Poppins"/>
                  <a:ea typeface="Poppins"/>
                  <a:cs typeface="Poppins"/>
                </a:defRPr>
              </a:lvl1pPr>
              <a:lvl2pPr>
                <a:buClr>
                  <a:schemeClr val="dk2"/>
                </a:buClr>
                <a:buSzPts val="3000"/>
                <a:buFont typeface="Poppins"/>
                <a:buNone/>
                <a:defRPr sz="3000" b="1">
                  <a:solidFill>
                    <a:schemeClr val="dk2"/>
                  </a:solidFill>
                  <a:latin typeface="Poppins"/>
                  <a:ea typeface="Poppins"/>
                  <a:cs typeface="Poppins"/>
                </a:defRPr>
              </a:lvl2pPr>
              <a:lvl3pPr>
                <a:buClr>
                  <a:schemeClr val="dk2"/>
                </a:buClr>
                <a:buSzPts val="3000"/>
                <a:buFont typeface="Poppins"/>
                <a:buNone/>
                <a:defRPr sz="3000" b="1">
                  <a:solidFill>
                    <a:schemeClr val="dk2"/>
                  </a:solidFill>
                  <a:latin typeface="Poppins"/>
                  <a:ea typeface="Poppins"/>
                  <a:cs typeface="Poppins"/>
                </a:defRPr>
              </a:lvl3pPr>
              <a:lvl4pPr>
                <a:buClr>
                  <a:schemeClr val="dk2"/>
                </a:buClr>
                <a:buSzPts val="3000"/>
                <a:buFont typeface="Poppins"/>
                <a:buNone/>
                <a:defRPr sz="3000" b="1">
                  <a:solidFill>
                    <a:schemeClr val="dk2"/>
                  </a:solidFill>
                  <a:latin typeface="Poppins"/>
                  <a:ea typeface="Poppins"/>
                  <a:cs typeface="Poppins"/>
                </a:defRPr>
              </a:lvl4pPr>
              <a:lvl5pPr>
                <a:buClr>
                  <a:schemeClr val="dk2"/>
                </a:buClr>
                <a:buSzPts val="3000"/>
                <a:buFont typeface="Poppins"/>
                <a:buNone/>
                <a:defRPr sz="3000" b="1">
                  <a:solidFill>
                    <a:schemeClr val="dk2"/>
                  </a:solidFill>
                  <a:latin typeface="Poppins"/>
                  <a:ea typeface="Poppins"/>
                  <a:cs typeface="Poppins"/>
                </a:defRPr>
              </a:lvl5pPr>
              <a:lvl6pPr>
                <a:buClr>
                  <a:schemeClr val="dk2"/>
                </a:buClr>
                <a:buSzPts val="3000"/>
                <a:buFont typeface="Poppins"/>
                <a:buNone/>
                <a:defRPr sz="3000" b="1">
                  <a:solidFill>
                    <a:schemeClr val="dk2"/>
                  </a:solidFill>
                  <a:latin typeface="Poppins"/>
                  <a:ea typeface="Poppins"/>
                  <a:cs typeface="Poppins"/>
                </a:defRPr>
              </a:lvl6pPr>
              <a:lvl7pPr>
                <a:buClr>
                  <a:schemeClr val="dk2"/>
                </a:buClr>
                <a:buSzPts val="3000"/>
                <a:buFont typeface="Poppins"/>
                <a:buNone/>
                <a:defRPr sz="3000" b="1">
                  <a:solidFill>
                    <a:schemeClr val="dk2"/>
                  </a:solidFill>
                  <a:latin typeface="Poppins"/>
                  <a:ea typeface="Poppins"/>
                  <a:cs typeface="Poppins"/>
                </a:defRPr>
              </a:lvl7pPr>
              <a:lvl8pPr>
                <a:buClr>
                  <a:schemeClr val="dk2"/>
                </a:buClr>
                <a:buSzPts val="3000"/>
                <a:buFont typeface="Poppins"/>
                <a:buNone/>
                <a:defRPr sz="3000" b="1">
                  <a:solidFill>
                    <a:schemeClr val="dk2"/>
                  </a:solidFill>
                  <a:latin typeface="Poppins"/>
                  <a:ea typeface="Poppins"/>
                  <a:cs typeface="Poppins"/>
                </a:defRPr>
              </a:lvl8pPr>
              <a:lvl9pPr>
                <a:buClr>
                  <a:schemeClr val="dk2"/>
                </a:buClr>
                <a:buSzPts val="3000"/>
                <a:buFont typeface="Poppins"/>
                <a:buNone/>
                <a:defRPr sz="3000" b="1">
                  <a:solidFill>
                    <a:schemeClr val="dk2"/>
                  </a:solidFill>
                  <a:latin typeface="Poppins"/>
                  <a:ea typeface="Poppins"/>
                  <a:cs typeface="Poppins"/>
                </a:defRPr>
              </a:lvl9pPr>
            </a:lstStyle>
            <a:p>
              <a:r>
                <a:rPr lang="en" dirty="0"/>
                <a:t>0</a:t>
              </a:r>
              <a:r>
                <a:rPr lang="cs-CZ" dirty="0"/>
                <a:t>2</a:t>
              </a:r>
              <a:endParaRPr lang="en" dirty="0"/>
            </a:p>
          </p:txBody>
        </p:sp>
      </p:grpSp>
      <p:pic>
        <p:nvPicPr>
          <p:cNvPr id="28" name="Google Shape;372;p31">
            <a:extLst>
              <a:ext uri="{FF2B5EF4-FFF2-40B4-BE49-F238E27FC236}">
                <a16:creationId xmlns:a16="http://schemas.microsoft.com/office/drawing/2014/main" id="{83275A77-807C-7A0F-B7AE-10C0A54F3FFB}"/>
              </a:ext>
            </a:extLst>
          </p:cNvPr>
          <p:cNvPicPr preferRelativeResize="0"/>
          <p:nvPr/>
        </p:nvPicPr>
        <p:blipFill rotWithShape="1">
          <a:blip r:embed="rId7">
            <a:alphaModFix/>
          </a:blip>
          <a:srcRect l="-14" t="-193" b="-1"/>
          <a:stretch/>
        </p:blipFill>
        <p:spPr>
          <a:xfrm>
            <a:off x="7779103" y="950153"/>
            <a:ext cx="3710327" cy="3717059"/>
          </a:xfrm>
          <a:prstGeom prst="rect">
            <a:avLst/>
          </a:prstGeom>
          <a:noFill/>
          <a:ln>
            <a:noFill/>
          </a:ln>
        </p:spPr>
      </p:pic>
    </p:spTree>
    <p:extLst>
      <p:ext uri="{BB962C8B-B14F-4D97-AF65-F5344CB8AC3E}">
        <p14:creationId xmlns:p14="http://schemas.microsoft.com/office/powerpoint/2010/main" val="1252539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Obrázek 10" descr="Obsah obrázku rozostření, tma, černá&#10;&#10;Popis byl vytvořen automaticky">
            <a:extLst>
              <a:ext uri="{FF2B5EF4-FFF2-40B4-BE49-F238E27FC236}">
                <a16:creationId xmlns:a16="http://schemas.microsoft.com/office/drawing/2014/main" id="{003B70E1-4D21-DA19-0659-089B96A10D44}"/>
              </a:ext>
            </a:extLst>
          </p:cNvPr>
          <p:cNvPicPr>
            <a:picLocks noChangeAspect="1"/>
          </p:cNvPicPr>
          <p:nvPr/>
        </p:nvPicPr>
        <p:blipFill>
          <a:blip r:embed="rId3"/>
          <a:stretch>
            <a:fillRect/>
          </a:stretch>
        </p:blipFill>
        <p:spPr>
          <a:xfrm rot="15466726">
            <a:off x="6533892" y="401660"/>
            <a:ext cx="4249818" cy="4249818"/>
          </a:xfrm>
          <a:prstGeom prst="rect">
            <a:avLst/>
          </a:prstGeom>
        </p:spPr>
      </p:pic>
      <p:pic>
        <p:nvPicPr>
          <p:cNvPr id="13" name="Obrázek 12" descr="Obsah obrázku rozostření, tma, černá&#10;&#10;Popis byl vytvořen automaticky">
            <a:extLst>
              <a:ext uri="{FF2B5EF4-FFF2-40B4-BE49-F238E27FC236}">
                <a16:creationId xmlns:a16="http://schemas.microsoft.com/office/drawing/2014/main" id="{417E99C5-0BA2-6337-C662-31DB110915C6}"/>
              </a:ext>
            </a:extLst>
          </p:cNvPr>
          <p:cNvPicPr>
            <a:picLocks noChangeAspect="1"/>
          </p:cNvPicPr>
          <p:nvPr/>
        </p:nvPicPr>
        <p:blipFill>
          <a:blip r:embed="rId3"/>
          <a:stretch>
            <a:fillRect/>
          </a:stretch>
        </p:blipFill>
        <p:spPr>
          <a:xfrm rot="21110669">
            <a:off x="1205190" y="3539140"/>
            <a:ext cx="2650491" cy="2650491"/>
          </a:xfrm>
          <a:prstGeom prst="rect">
            <a:avLst/>
          </a:prstGeom>
        </p:spPr>
      </p:pic>
      <p:pic>
        <p:nvPicPr>
          <p:cNvPr id="14" name="Obrázek 13" descr="Obsah obrázku rozostření, tma, černá&#10;&#10;Popis byl vytvořen automaticky">
            <a:extLst>
              <a:ext uri="{FF2B5EF4-FFF2-40B4-BE49-F238E27FC236}">
                <a16:creationId xmlns:a16="http://schemas.microsoft.com/office/drawing/2014/main" id="{58929E0A-D09D-0D9D-E6A4-691B10D85E7B}"/>
              </a:ext>
            </a:extLst>
          </p:cNvPr>
          <p:cNvPicPr>
            <a:picLocks noChangeAspect="1"/>
          </p:cNvPicPr>
          <p:nvPr/>
        </p:nvPicPr>
        <p:blipFill>
          <a:blip r:embed="rId3"/>
          <a:stretch>
            <a:fillRect/>
          </a:stretch>
        </p:blipFill>
        <p:spPr>
          <a:xfrm rot="12781994">
            <a:off x="-665236" y="1021915"/>
            <a:ext cx="2077798" cy="2077798"/>
          </a:xfrm>
          <a:prstGeom prst="rect">
            <a:avLst/>
          </a:prstGeom>
        </p:spPr>
      </p:pic>
      <p:pic>
        <p:nvPicPr>
          <p:cNvPr id="15" name="Obrázek 14" descr="Obsah obrázku rozostření, tma, černá&#10;&#10;Popis byl vytvořen automaticky">
            <a:extLst>
              <a:ext uri="{FF2B5EF4-FFF2-40B4-BE49-F238E27FC236}">
                <a16:creationId xmlns:a16="http://schemas.microsoft.com/office/drawing/2014/main" id="{FB6EC1BC-BE03-6AA3-3AAF-89F179F2F07D}"/>
              </a:ext>
            </a:extLst>
          </p:cNvPr>
          <p:cNvPicPr>
            <a:picLocks noChangeAspect="1"/>
          </p:cNvPicPr>
          <p:nvPr/>
        </p:nvPicPr>
        <p:blipFill>
          <a:blip r:embed="rId3"/>
          <a:stretch>
            <a:fillRect/>
          </a:stretch>
        </p:blipFill>
        <p:spPr>
          <a:xfrm rot="8772515">
            <a:off x="2409505" y="-3719138"/>
            <a:ext cx="4249818" cy="4249818"/>
          </a:xfrm>
          <a:prstGeom prst="rect">
            <a:avLst/>
          </a:prstGeom>
        </p:spPr>
      </p:pic>
      <p:pic>
        <p:nvPicPr>
          <p:cNvPr id="17" name="Google Shape;373;p31">
            <a:extLst>
              <a:ext uri="{FF2B5EF4-FFF2-40B4-BE49-F238E27FC236}">
                <a16:creationId xmlns:a16="http://schemas.microsoft.com/office/drawing/2014/main" id="{53B8A1A2-7B7C-FA99-3257-2EDE673F6F46}"/>
              </a:ext>
            </a:extLst>
          </p:cNvPr>
          <p:cNvPicPr preferRelativeResize="0"/>
          <p:nvPr/>
        </p:nvPicPr>
        <p:blipFill>
          <a:blip r:embed="rId4">
            <a:alphaModFix/>
          </a:blip>
          <a:stretch>
            <a:fillRect/>
          </a:stretch>
        </p:blipFill>
        <p:spPr>
          <a:xfrm>
            <a:off x="540202" y="5371420"/>
            <a:ext cx="161925" cy="161925"/>
          </a:xfrm>
          <a:prstGeom prst="rect">
            <a:avLst/>
          </a:prstGeom>
          <a:noFill/>
          <a:ln>
            <a:noFill/>
          </a:ln>
        </p:spPr>
      </p:pic>
      <p:pic>
        <p:nvPicPr>
          <p:cNvPr id="19" name="Google Shape;373;p31">
            <a:extLst>
              <a:ext uri="{FF2B5EF4-FFF2-40B4-BE49-F238E27FC236}">
                <a16:creationId xmlns:a16="http://schemas.microsoft.com/office/drawing/2014/main" id="{952C3B14-5876-C758-7291-7076E48B3739}"/>
              </a:ext>
            </a:extLst>
          </p:cNvPr>
          <p:cNvPicPr preferRelativeResize="0"/>
          <p:nvPr/>
        </p:nvPicPr>
        <p:blipFill>
          <a:blip r:embed="rId4">
            <a:alphaModFix/>
          </a:blip>
          <a:stretch>
            <a:fillRect/>
          </a:stretch>
        </p:blipFill>
        <p:spPr>
          <a:xfrm>
            <a:off x="1981582" y="-305086"/>
            <a:ext cx="161925" cy="161925"/>
          </a:xfrm>
          <a:prstGeom prst="rect">
            <a:avLst/>
          </a:prstGeom>
          <a:noFill/>
          <a:ln>
            <a:noFill/>
          </a:ln>
        </p:spPr>
      </p:pic>
      <p:pic>
        <p:nvPicPr>
          <p:cNvPr id="20" name="Google Shape;373;p31">
            <a:extLst>
              <a:ext uri="{FF2B5EF4-FFF2-40B4-BE49-F238E27FC236}">
                <a16:creationId xmlns:a16="http://schemas.microsoft.com/office/drawing/2014/main" id="{B0BA82AB-0F8D-DC7B-80AA-EE4FEE105527}"/>
              </a:ext>
            </a:extLst>
          </p:cNvPr>
          <p:cNvPicPr preferRelativeResize="0"/>
          <p:nvPr/>
        </p:nvPicPr>
        <p:blipFill>
          <a:blip r:embed="rId4">
            <a:alphaModFix/>
          </a:blip>
          <a:stretch>
            <a:fillRect/>
          </a:stretch>
        </p:blipFill>
        <p:spPr>
          <a:xfrm>
            <a:off x="9740350" y="4433017"/>
            <a:ext cx="161925" cy="161925"/>
          </a:xfrm>
          <a:prstGeom prst="rect">
            <a:avLst/>
          </a:prstGeom>
          <a:noFill/>
          <a:ln>
            <a:noFill/>
          </a:ln>
        </p:spPr>
      </p:pic>
      <p:pic>
        <p:nvPicPr>
          <p:cNvPr id="21" name="Google Shape;373;p31">
            <a:extLst>
              <a:ext uri="{FF2B5EF4-FFF2-40B4-BE49-F238E27FC236}">
                <a16:creationId xmlns:a16="http://schemas.microsoft.com/office/drawing/2014/main" id="{0B43EE9E-59B1-7F67-04A3-2F7A235346D9}"/>
              </a:ext>
            </a:extLst>
          </p:cNvPr>
          <p:cNvPicPr preferRelativeResize="0"/>
          <p:nvPr/>
        </p:nvPicPr>
        <p:blipFill>
          <a:blip r:embed="rId4">
            <a:alphaModFix/>
          </a:blip>
          <a:stretch>
            <a:fillRect/>
          </a:stretch>
        </p:blipFill>
        <p:spPr>
          <a:xfrm>
            <a:off x="-297567" y="3364542"/>
            <a:ext cx="161925" cy="161925"/>
          </a:xfrm>
          <a:prstGeom prst="rect">
            <a:avLst/>
          </a:prstGeom>
          <a:noFill/>
          <a:ln>
            <a:noFill/>
          </a:ln>
        </p:spPr>
      </p:pic>
      <p:pic>
        <p:nvPicPr>
          <p:cNvPr id="8" name="Obrázek 7">
            <a:extLst>
              <a:ext uri="{FF2B5EF4-FFF2-40B4-BE49-F238E27FC236}">
                <a16:creationId xmlns:a16="http://schemas.microsoft.com/office/drawing/2014/main" id="{69EDB8DD-6803-98C6-FAFB-5AC151DE63A6}"/>
              </a:ext>
            </a:extLst>
          </p:cNvPr>
          <p:cNvPicPr>
            <a:picLocks noChangeAspect="1"/>
          </p:cNvPicPr>
          <p:nvPr/>
        </p:nvPicPr>
        <p:blipFill rotWithShape="1">
          <a:blip r:embed="rId5"/>
          <a:srcRect t="-1" b="1382"/>
          <a:stretch/>
        </p:blipFill>
        <p:spPr>
          <a:xfrm>
            <a:off x="373663" y="279114"/>
            <a:ext cx="8396673" cy="4585272"/>
          </a:xfrm>
          <a:prstGeom prst="rect">
            <a:avLst/>
          </a:prstGeom>
        </p:spPr>
      </p:pic>
      <p:sp>
        <p:nvSpPr>
          <p:cNvPr id="26" name="Google Shape;430;p34">
            <a:extLst>
              <a:ext uri="{FF2B5EF4-FFF2-40B4-BE49-F238E27FC236}">
                <a16:creationId xmlns:a16="http://schemas.microsoft.com/office/drawing/2014/main" id="{D4FA5BE2-528D-D47A-8263-09F95988315E}"/>
              </a:ext>
            </a:extLst>
          </p:cNvPr>
          <p:cNvSpPr/>
          <p:nvPr/>
        </p:nvSpPr>
        <p:spPr>
          <a:xfrm>
            <a:off x="-648620" y="4123673"/>
            <a:ext cx="239200" cy="368550"/>
          </a:xfrm>
          <a:custGeom>
            <a:avLst/>
            <a:gdLst/>
            <a:ahLst/>
            <a:cxnLst/>
            <a:rect l="l" t="t" r="r" b="b"/>
            <a:pathLst>
              <a:path w="9568" h="14742" extrusionOk="0">
                <a:moveTo>
                  <a:pt x="2188" y="1"/>
                </a:moveTo>
                <a:lnTo>
                  <a:pt x="0" y="2207"/>
                </a:lnTo>
                <a:lnTo>
                  <a:pt x="5155" y="7381"/>
                </a:lnTo>
                <a:lnTo>
                  <a:pt x="0" y="12555"/>
                </a:lnTo>
                <a:lnTo>
                  <a:pt x="2188" y="14742"/>
                </a:lnTo>
                <a:lnTo>
                  <a:pt x="9568" y="7381"/>
                </a:lnTo>
                <a:lnTo>
                  <a:pt x="2188" y="1"/>
                </a:lnTo>
                <a:close/>
              </a:path>
            </a:pathLst>
          </a:custGeom>
          <a:solidFill>
            <a:srgbClr val="B970FF"/>
          </a:solidFill>
          <a:ln>
            <a:solidFill>
              <a:srgbClr val="B970FF"/>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431;p34">
            <a:extLst>
              <a:ext uri="{FF2B5EF4-FFF2-40B4-BE49-F238E27FC236}">
                <a16:creationId xmlns:a16="http://schemas.microsoft.com/office/drawing/2014/main" id="{3D8AFCEE-D357-6026-9A63-81CB813BE9E9}"/>
              </a:ext>
            </a:extLst>
          </p:cNvPr>
          <p:cNvSpPr/>
          <p:nvPr/>
        </p:nvSpPr>
        <p:spPr>
          <a:xfrm>
            <a:off x="-875445"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3;p34">
            <a:extLst>
              <a:ext uri="{FF2B5EF4-FFF2-40B4-BE49-F238E27FC236}">
                <a16:creationId xmlns:a16="http://schemas.microsoft.com/office/drawing/2014/main" id="{1A63F0D3-B252-CB12-2528-66DA2FC2777C}"/>
              </a:ext>
            </a:extLst>
          </p:cNvPr>
          <p:cNvSpPr/>
          <p:nvPr/>
        </p:nvSpPr>
        <p:spPr>
          <a:xfrm>
            <a:off x="-422745" y="4121298"/>
            <a:ext cx="244425" cy="373800"/>
          </a:xfrm>
          <a:custGeom>
            <a:avLst/>
            <a:gdLst/>
            <a:ahLst/>
            <a:cxnLst/>
            <a:rect l="l" t="t" r="r" b="b"/>
            <a:pathLst>
              <a:path w="9777" h="14952" extrusionOk="0">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Google Shape;372;p31">
            <a:extLst>
              <a:ext uri="{FF2B5EF4-FFF2-40B4-BE49-F238E27FC236}">
                <a16:creationId xmlns:a16="http://schemas.microsoft.com/office/drawing/2014/main" id="{850697C2-140F-FA18-05B7-14AFD9622E57}"/>
              </a:ext>
            </a:extLst>
          </p:cNvPr>
          <p:cNvPicPr preferRelativeResize="0"/>
          <p:nvPr/>
        </p:nvPicPr>
        <p:blipFill rotWithShape="1">
          <a:blip r:embed="rId6">
            <a:alphaModFix/>
          </a:blip>
          <a:srcRect l="-14" t="-193" b="-1"/>
          <a:stretch/>
        </p:blipFill>
        <p:spPr>
          <a:xfrm>
            <a:off x="5296493" y="4070603"/>
            <a:ext cx="3710327" cy="3717059"/>
          </a:xfrm>
          <a:prstGeom prst="rect">
            <a:avLst/>
          </a:prstGeom>
          <a:noFill/>
          <a:ln>
            <a:noFill/>
          </a:ln>
        </p:spPr>
      </p:pic>
    </p:spTree>
    <p:extLst>
      <p:ext uri="{BB962C8B-B14F-4D97-AF65-F5344CB8AC3E}">
        <p14:creationId xmlns:p14="http://schemas.microsoft.com/office/powerpoint/2010/main" val="1121109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Skupina 19">
            <a:extLst>
              <a:ext uri="{FF2B5EF4-FFF2-40B4-BE49-F238E27FC236}">
                <a16:creationId xmlns:a16="http://schemas.microsoft.com/office/drawing/2014/main" id="{02E79EED-5A1E-3A27-A04A-331ABFB4C11E}"/>
              </a:ext>
            </a:extLst>
          </p:cNvPr>
          <p:cNvGrpSpPr/>
          <p:nvPr/>
        </p:nvGrpSpPr>
        <p:grpSpPr>
          <a:xfrm>
            <a:off x="1381787" y="1770755"/>
            <a:ext cx="914479" cy="914479"/>
            <a:chOff x="1381787" y="1809941"/>
            <a:chExt cx="914479" cy="914479"/>
          </a:xfrm>
        </p:grpSpPr>
        <p:pic>
          <p:nvPicPr>
            <p:cNvPr id="68" name="Obrázek 67">
              <a:extLst>
                <a:ext uri="{FF2B5EF4-FFF2-40B4-BE49-F238E27FC236}">
                  <a16:creationId xmlns:a16="http://schemas.microsoft.com/office/drawing/2014/main" id="{1F71B3A6-3D10-4919-9433-486763142A1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1787" y="1809941"/>
              <a:ext cx="914479" cy="914479"/>
            </a:xfrm>
            <a:prstGeom prst="rect">
              <a:avLst/>
            </a:prstGeom>
          </p:spPr>
        </p:pic>
        <p:pic>
          <p:nvPicPr>
            <p:cNvPr id="19" name="Grafický objekt 18">
              <a:extLst>
                <a:ext uri="{FF2B5EF4-FFF2-40B4-BE49-F238E27FC236}">
                  <a16:creationId xmlns:a16="http://schemas.microsoft.com/office/drawing/2014/main" id="{3120C34A-2DF2-BE8D-DC6C-1B40099F07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2009314"/>
              <a:ext cx="487317" cy="540000"/>
            </a:xfrm>
            <a:prstGeom prst="rect">
              <a:avLst/>
            </a:prstGeom>
          </p:spPr>
        </p:pic>
      </p:grpSp>
      <p:pic>
        <p:nvPicPr>
          <p:cNvPr id="12" name="Google Shape;373;p31">
            <a:extLst>
              <a:ext uri="{FF2B5EF4-FFF2-40B4-BE49-F238E27FC236}">
                <a16:creationId xmlns:a16="http://schemas.microsoft.com/office/drawing/2014/main" id="{5FADB604-FE6A-2241-6E41-310DCD96EA09}"/>
              </a:ext>
            </a:extLst>
          </p:cNvPr>
          <p:cNvPicPr preferRelativeResize="0"/>
          <p:nvPr/>
        </p:nvPicPr>
        <p:blipFill>
          <a:blip r:embed="rId7">
            <a:alphaModFix/>
          </a:blip>
          <a:stretch>
            <a:fillRect/>
          </a:stretch>
        </p:blipFill>
        <p:spPr>
          <a:xfrm>
            <a:off x="729958" y="1414372"/>
            <a:ext cx="161925" cy="161925"/>
          </a:xfrm>
          <a:prstGeom prst="rect">
            <a:avLst/>
          </a:prstGeom>
          <a:noFill/>
          <a:ln>
            <a:noFill/>
          </a:ln>
        </p:spPr>
      </p:pic>
      <p:pic>
        <p:nvPicPr>
          <p:cNvPr id="18" name="Google Shape;373;p31">
            <a:extLst>
              <a:ext uri="{FF2B5EF4-FFF2-40B4-BE49-F238E27FC236}">
                <a16:creationId xmlns:a16="http://schemas.microsoft.com/office/drawing/2014/main" id="{0CF7C0CC-7977-9AB7-FF5A-A3281B1DB3A4}"/>
              </a:ext>
            </a:extLst>
          </p:cNvPr>
          <p:cNvPicPr preferRelativeResize="0"/>
          <p:nvPr/>
        </p:nvPicPr>
        <p:blipFill>
          <a:blip r:embed="rId7">
            <a:alphaModFix/>
          </a:blip>
          <a:stretch>
            <a:fillRect/>
          </a:stretch>
        </p:blipFill>
        <p:spPr>
          <a:xfrm>
            <a:off x="2329833" y="4650110"/>
            <a:ext cx="161925" cy="161925"/>
          </a:xfrm>
          <a:prstGeom prst="rect">
            <a:avLst/>
          </a:prstGeom>
          <a:noFill/>
          <a:ln>
            <a:noFill/>
          </a:ln>
        </p:spPr>
      </p:pic>
      <p:pic>
        <p:nvPicPr>
          <p:cNvPr id="22" name="Google Shape;373;p31">
            <a:extLst>
              <a:ext uri="{FF2B5EF4-FFF2-40B4-BE49-F238E27FC236}">
                <a16:creationId xmlns:a16="http://schemas.microsoft.com/office/drawing/2014/main" id="{ACC920F9-15B2-CA85-5735-82580401B45E}"/>
              </a:ext>
            </a:extLst>
          </p:cNvPr>
          <p:cNvPicPr preferRelativeResize="0"/>
          <p:nvPr/>
        </p:nvPicPr>
        <p:blipFill>
          <a:blip r:embed="rId7">
            <a:alphaModFix/>
          </a:blip>
          <a:stretch>
            <a:fillRect/>
          </a:stretch>
        </p:blipFill>
        <p:spPr>
          <a:xfrm>
            <a:off x="3957246" y="1333410"/>
            <a:ext cx="161925" cy="161925"/>
          </a:xfrm>
          <a:prstGeom prst="rect">
            <a:avLst/>
          </a:prstGeom>
          <a:noFill/>
          <a:ln>
            <a:noFill/>
          </a:ln>
        </p:spPr>
      </p:pic>
      <p:pic>
        <p:nvPicPr>
          <p:cNvPr id="23" name="Google Shape;373;p31">
            <a:extLst>
              <a:ext uri="{FF2B5EF4-FFF2-40B4-BE49-F238E27FC236}">
                <a16:creationId xmlns:a16="http://schemas.microsoft.com/office/drawing/2014/main" id="{AE10BB08-BB50-73B6-7EC1-BFC59C83B958}"/>
              </a:ext>
            </a:extLst>
          </p:cNvPr>
          <p:cNvPicPr preferRelativeResize="0"/>
          <p:nvPr/>
        </p:nvPicPr>
        <p:blipFill>
          <a:blip r:embed="rId7">
            <a:alphaModFix/>
          </a:blip>
          <a:stretch>
            <a:fillRect/>
          </a:stretch>
        </p:blipFill>
        <p:spPr>
          <a:xfrm>
            <a:off x="6532044" y="413951"/>
            <a:ext cx="161925" cy="161925"/>
          </a:xfrm>
          <a:prstGeom prst="rect">
            <a:avLst/>
          </a:prstGeom>
          <a:noFill/>
          <a:ln>
            <a:noFill/>
          </a:ln>
        </p:spPr>
      </p:pic>
      <p:pic>
        <p:nvPicPr>
          <p:cNvPr id="24" name="Google Shape;373;p31">
            <a:extLst>
              <a:ext uri="{FF2B5EF4-FFF2-40B4-BE49-F238E27FC236}">
                <a16:creationId xmlns:a16="http://schemas.microsoft.com/office/drawing/2014/main" id="{1A4838DD-FCF6-5B41-B575-374B5C7EA583}"/>
              </a:ext>
            </a:extLst>
          </p:cNvPr>
          <p:cNvPicPr preferRelativeResize="0"/>
          <p:nvPr/>
        </p:nvPicPr>
        <p:blipFill>
          <a:blip r:embed="rId7">
            <a:alphaModFix/>
          </a:blip>
          <a:stretch>
            <a:fillRect/>
          </a:stretch>
        </p:blipFill>
        <p:spPr>
          <a:xfrm>
            <a:off x="8546301" y="2349906"/>
            <a:ext cx="161925" cy="161925"/>
          </a:xfrm>
          <a:prstGeom prst="rect">
            <a:avLst/>
          </a:prstGeom>
          <a:noFill/>
          <a:ln>
            <a:noFill/>
          </a:ln>
        </p:spPr>
      </p:pic>
      <p:pic>
        <p:nvPicPr>
          <p:cNvPr id="25" name="Google Shape;373;p31">
            <a:extLst>
              <a:ext uri="{FF2B5EF4-FFF2-40B4-BE49-F238E27FC236}">
                <a16:creationId xmlns:a16="http://schemas.microsoft.com/office/drawing/2014/main" id="{AA0A85DA-8C9A-1A05-0840-041F39859E4D}"/>
              </a:ext>
            </a:extLst>
          </p:cNvPr>
          <p:cNvPicPr preferRelativeResize="0"/>
          <p:nvPr/>
        </p:nvPicPr>
        <p:blipFill>
          <a:blip r:embed="rId7">
            <a:alphaModFix/>
          </a:blip>
          <a:stretch>
            <a:fillRect/>
          </a:stretch>
        </p:blipFill>
        <p:spPr>
          <a:xfrm>
            <a:off x="6307072" y="4569148"/>
            <a:ext cx="161925" cy="161925"/>
          </a:xfrm>
          <a:prstGeom prst="rect">
            <a:avLst/>
          </a:prstGeom>
          <a:noFill/>
          <a:ln>
            <a:noFill/>
          </a:ln>
        </p:spPr>
      </p:pic>
      <p:sp>
        <p:nvSpPr>
          <p:cNvPr id="48" name="Google Shape;478;p38">
            <a:extLst>
              <a:ext uri="{FF2B5EF4-FFF2-40B4-BE49-F238E27FC236}">
                <a16:creationId xmlns:a16="http://schemas.microsoft.com/office/drawing/2014/main" id="{A95655BC-6931-3685-FB78-838811374C25}"/>
              </a:ext>
            </a:extLst>
          </p:cNvPr>
          <p:cNvSpPr txBox="1">
            <a:spLocks/>
          </p:cNvSpPr>
          <p:nvPr/>
        </p:nvSpPr>
        <p:spPr>
          <a:xfrm>
            <a:off x="863400" y="597425"/>
            <a:ext cx="7417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2"/>
              </a:buClr>
              <a:buSzPts val="3000"/>
              <a:buFont typeface="Poppins"/>
              <a:buNone/>
              <a:defRPr sz="3200" b="1">
                <a:solidFill>
                  <a:srgbClr val="F88B08"/>
                </a:solidFill>
                <a:latin typeface="Poppins"/>
                <a:ea typeface="Poppins"/>
                <a:cs typeface="Poppins"/>
                <a:sym typeface="Poppins"/>
              </a:defRPr>
            </a:lvl1pPr>
            <a:lvl2pPr>
              <a:buClr>
                <a:schemeClr val="dk2"/>
              </a:buClr>
              <a:buSzPts val="3000"/>
              <a:buFont typeface="Poppins"/>
              <a:buNone/>
              <a:defRPr sz="3000" b="1">
                <a:solidFill>
                  <a:schemeClr val="dk2"/>
                </a:solidFill>
                <a:latin typeface="Poppins"/>
                <a:ea typeface="Poppins"/>
                <a:cs typeface="Poppins"/>
                <a:sym typeface="Poppins"/>
              </a:defRPr>
            </a:lvl2pPr>
            <a:lvl3pPr>
              <a:buClr>
                <a:schemeClr val="dk2"/>
              </a:buClr>
              <a:buSzPts val="3000"/>
              <a:buFont typeface="Poppins"/>
              <a:buNone/>
              <a:defRPr sz="3000" b="1">
                <a:solidFill>
                  <a:schemeClr val="dk2"/>
                </a:solidFill>
                <a:latin typeface="Poppins"/>
                <a:ea typeface="Poppins"/>
                <a:cs typeface="Poppins"/>
                <a:sym typeface="Poppins"/>
              </a:defRPr>
            </a:lvl3pPr>
            <a:lvl4pPr>
              <a:buClr>
                <a:schemeClr val="dk2"/>
              </a:buClr>
              <a:buSzPts val="3000"/>
              <a:buFont typeface="Poppins"/>
              <a:buNone/>
              <a:defRPr sz="3000" b="1">
                <a:solidFill>
                  <a:schemeClr val="dk2"/>
                </a:solidFill>
                <a:latin typeface="Poppins"/>
                <a:ea typeface="Poppins"/>
                <a:cs typeface="Poppins"/>
                <a:sym typeface="Poppins"/>
              </a:defRPr>
            </a:lvl4pPr>
            <a:lvl5pPr>
              <a:buClr>
                <a:schemeClr val="dk2"/>
              </a:buClr>
              <a:buSzPts val="3000"/>
              <a:buFont typeface="Poppins"/>
              <a:buNone/>
              <a:defRPr sz="3000" b="1">
                <a:solidFill>
                  <a:schemeClr val="dk2"/>
                </a:solidFill>
                <a:latin typeface="Poppins"/>
                <a:ea typeface="Poppins"/>
                <a:cs typeface="Poppins"/>
                <a:sym typeface="Poppins"/>
              </a:defRPr>
            </a:lvl5pPr>
            <a:lvl6pPr>
              <a:buClr>
                <a:schemeClr val="dk2"/>
              </a:buClr>
              <a:buSzPts val="3000"/>
              <a:buFont typeface="Poppins"/>
              <a:buNone/>
              <a:defRPr sz="3000" b="1">
                <a:solidFill>
                  <a:schemeClr val="dk2"/>
                </a:solidFill>
                <a:latin typeface="Poppins"/>
                <a:ea typeface="Poppins"/>
                <a:cs typeface="Poppins"/>
                <a:sym typeface="Poppins"/>
              </a:defRPr>
            </a:lvl6pPr>
            <a:lvl7pPr>
              <a:buClr>
                <a:schemeClr val="dk2"/>
              </a:buClr>
              <a:buSzPts val="3000"/>
              <a:buFont typeface="Poppins"/>
              <a:buNone/>
              <a:defRPr sz="3000" b="1">
                <a:solidFill>
                  <a:schemeClr val="dk2"/>
                </a:solidFill>
                <a:latin typeface="Poppins"/>
                <a:ea typeface="Poppins"/>
                <a:cs typeface="Poppins"/>
                <a:sym typeface="Poppins"/>
              </a:defRPr>
            </a:lvl7pPr>
            <a:lvl8pPr>
              <a:buClr>
                <a:schemeClr val="dk2"/>
              </a:buClr>
              <a:buSzPts val="3000"/>
              <a:buFont typeface="Poppins"/>
              <a:buNone/>
              <a:defRPr sz="3000" b="1">
                <a:solidFill>
                  <a:schemeClr val="dk2"/>
                </a:solidFill>
                <a:latin typeface="Poppins"/>
                <a:ea typeface="Poppins"/>
                <a:cs typeface="Poppins"/>
                <a:sym typeface="Poppins"/>
              </a:defRPr>
            </a:lvl8pPr>
            <a:lvl9pPr>
              <a:buClr>
                <a:schemeClr val="dk2"/>
              </a:buClr>
              <a:buSzPts val="3000"/>
              <a:buFont typeface="Poppins"/>
              <a:buNone/>
              <a:defRPr sz="3000" b="1">
                <a:solidFill>
                  <a:schemeClr val="dk2"/>
                </a:solidFill>
                <a:latin typeface="Poppins"/>
                <a:ea typeface="Poppins"/>
                <a:cs typeface="Poppins"/>
                <a:sym typeface="Poppins"/>
              </a:defRPr>
            </a:lvl9pPr>
          </a:lstStyle>
          <a:p>
            <a:r>
              <a:rPr lang="cs-CZ" dirty="0">
                <a:solidFill>
                  <a:schemeClr val="bg1"/>
                </a:solidFill>
              </a:rPr>
              <a:t>Textové vstupy</a:t>
            </a:r>
            <a:endParaRPr lang="cs-CZ" dirty="0">
              <a:solidFill>
                <a:schemeClr val="bg1"/>
              </a:solidFill>
              <a:sym typeface="Antonio ExtraLight"/>
            </a:endParaRPr>
          </a:p>
        </p:txBody>
      </p:sp>
      <p:sp>
        <p:nvSpPr>
          <p:cNvPr id="49" name="Google Shape;479;p38">
            <a:extLst>
              <a:ext uri="{FF2B5EF4-FFF2-40B4-BE49-F238E27FC236}">
                <a16:creationId xmlns:a16="http://schemas.microsoft.com/office/drawing/2014/main" id="{6BB584DE-C62D-EECB-0F47-4CFE2088BDB7}"/>
              </a:ext>
            </a:extLst>
          </p:cNvPr>
          <p:cNvSpPr txBox="1">
            <a:spLocks/>
          </p:cNvSpPr>
          <p:nvPr/>
        </p:nvSpPr>
        <p:spPr>
          <a:xfrm>
            <a:off x="2525100" y="2092617"/>
            <a:ext cx="5683692"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30000"/>
              </a:lnSpc>
              <a:spcAft>
                <a:spcPts val="1200"/>
              </a:spcAft>
            </a:pPr>
            <a:r>
              <a:rPr lang="cs-CZ" dirty="0"/>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textový popis toho, co </a:t>
            </a:r>
            <a:r>
              <a:rPr lang="cs-CZ" dirty="0">
                <a:solidFill>
                  <a:schemeClr val="accent6"/>
                </a:solidFill>
                <a:latin typeface="Lato" panose="020F0502020204030203" pitchFamily="34" charset="0"/>
                <a:ea typeface="Lato" panose="020F0502020204030203" pitchFamily="34" charset="0"/>
                <a:cs typeface="Lato" panose="020F0502020204030203" pitchFamily="34" charset="0"/>
              </a:rPr>
              <a:t>má</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 být vygenerováno</a:t>
            </a:r>
            <a:b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br>
            <a:r>
              <a:rPr lang="cs-CZ" dirty="0">
                <a:latin typeface="Lato" panose="020F0502020204030203" pitchFamily="34" charset="0"/>
                <a:ea typeface="Lato" panose="020F0502020204030203" pitchFamily="34" charset="0"/>
                <a:cs typeface="Lato" panose="020F0502020204030203" pitchFamily="34" charset="0"/>
              </a:rPr>
              <a:t>→</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 předmět, médium, styl, umělec, webové stránky, rozlišení, barva,</a:t>
            </a:r>
            <a:b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b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  </a:t>
            </a:r>
            <a:r>
              <a:rPr lang="cs-CZ" sz="1050" b="0" dirty="0">
                <a:solidFill>
                  <a:schemeClr val="accent6"/>
                </a:solidFill>
                <a:latin typeface="Lato" panose="020F0502020204030203" pitchFamily="34" charset="0"/>
                <a:ea typeface="Lato" panose="020F0502020204030203" pitchFamily="34" charset="0"/>
                <a:cs typeface="Lato" panose="020F0502020204030203" pitchFamily="34" charset="0"/>
              </a:rPr>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  osvětlení a další podrobnosti</a:t>
            </a:r>
          </a:p>
        </p:txBody>
      </p:sp>
      <p:sp>
        <p:nvSpPr>
          <p:cNvPr id="50" name="Google Shape;480;p38">
            <a:extLst>
              <a:ext uri="{FF2B5EF4-FFF2-40B4-BE49-F238E27FC236}">
                <a16:creationId xmlns:a16="http://schemas.microsoft.com/office/drawing/2014/main" id="{7217C4F0-482A-E610-C599-08B15235099D}"/>
              </a:ext>
            </a:extLst>
          </p:cNvPr>
          <p:cNvSpPr txBox="1">
            <a:spLocks/>
          </p:cNvSpPr>
          <p:nvPr/>
        </p:nvSpPr>
        <p:spPr>
          <a:xfrm>
            <a:off x="2525100" y="3665566"/>
            <a:ext cx="5236800" cy="12779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cs-CZ" b="1" dirty="0">
                <a:solidFill>
                  <a:schemeClr val="bg1"/>
                </a:solidFill>
              </a:rPr>
              <a:t>=</a:t>
            </a:r>
            <a:r>
              <a:rPr lang="cs-CZ" dirty="0">
                <a:solidFill>
                  <a:schemeClr val="accent6"/>
                </a:solidFill>
                <a:latin typeface="Loto"/>
              </a:rPr>
              <a:t> </a:t>
            </a:r>
            <a:r>
              <a:rPr lang="cs-CZ" dirty="0">
                <a:solidFill>
                  <a:schemeClr val="accent6"/>
                </a:solidFill>
                <a:latin typeface="Lato" panose="020F0502020204030203" pitchFamily="34" charset="0"/>
                <a:ea typeface="Lato" panose="020F0502020204030203" pitchFamily="34" charset="0"/>
                <a:cs typeface="Lato" panose="020F0502020204030203" pitchFamily="34" charset="0"/>
              </a:rPr>
              <a:t>t</a:t>
            </a:r>
            <a:r>
              <a:rPr lang="cs-CZ" dirty="0">
                <a:solidFill>
                  <a:schemeClr val="accent6"/>
                </a:solidFill>
                <a:latin typeface="Lato" panose="020F0502020204030203" pitchFamily="34" charset="0"/>
                <a:ea typeface="Lato" panose="020F0502020204030203" pitchFamily="34" charset="0"/>
                <a:cs typeface="Lato" panose="020F0502020204030203" pitchFamily="34" charset="0"/>
                <a:sym typeface="Lato"/>
              </a:rPr>
              <a:t>extový popis toho</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 co </a:t>
            </a:r>
            <a:r>
              <a:rPr lang="cs-CZ" b="1" dirty="0">
                <a:solidFill>
                  <a:schemeClr val="accent6"/>
                </a:solidFill>
                <a:latin typeface="Lato" panose="020F0502020204030203" pitchFamily="34" charset="0"/>
                <a:ea typeface="Lato" panose="020F0502020204030203" pitchFamily="34" charset="0"/>
                <a:cs typeface="Lato" panose="020F0502020204030203" pitchFamily="34" charset="0"/>
              </a:rPr>
              <a:t>nemá</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 být vygenerováno</a:t>
            </a:r>
            <a:endParaRPr lang="cs-CZ" dirty="0">
              <a:solidFill>
                <a:schemeClr val="accent6"/>
              </a:solidFill>
              <a:latin typeface="Lato" panose="020F0502020204030203" pitchFamily="34" charset="0"/>
              <a:ea typeface="Lato" panose="020F0502020204030203" pitchFamily="34" charset="0"/>
              <a:cs typeface="Lato" panose="020F0502020204030203" pitchFamily="34" charset="0"/>
            </a:endParaRPr>
          </a:p>
        </p:txBody>
      </p:sp>
      <p:sp>
        <p:nvSpPr>
          <p:cNvPr id="51" name="Google Shape;481;p38">
            <a:extLst>
              <a:ext uri="{FF2B5EF4-FFF2-40B4-BE49-F238E27FC236}">
                <a16:creationId xmlns:a16="http://schemas.microsoft.com/office/drawing/2014/main" id="{A4ECDF5F-2E4E-7109-B0CE-D6508373BBC3}"/>
              </a:ext>
            </a:extLst>
          </p:cNvPr>
          <p:cNvSpPr txBox="1">
            <a:spLocks/>
          </p:cNvSpPr>
          <p:nvPr/>
        </p:nvSpPr>
        <p:spPr>
          <a:xfrm>
            <a:off x="2525100" y="1791239"/>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Prompt</a:t>
            </a:r>
          </a:p>
        </p:txBody>
      </p:sp>
      <p:sp>
        <p:nvSpPr>
          <p:cNvPr id="52" name="Google Shape;482;p38">
            <a:extLst>
              <a:ext uri="{FF2B5EF4-FFF2-40B4-BE49-F238E27FC236}">
                <a16:creationId xmlns:a16="http://schemas.microsoft.com/office/drawing/2014/main" id="{35BEC2BC-D2A6-A117-52F9-9306CEB8976C}"/>
              </a:ext>
            </a:extLst>
          </p:cNvPr>
          <p:cNvSpPr txBox="1">
            <a:spLocks/>
          </p:cNvSpPr>
          <p:nvPr/>
        </p:nvSpPr>
        <p:spPr>
          <a:xfrm>
            <a:off x="2525100" y="3364189"/>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Clr>
                <a:schemeClr val="accent6"/>
              </a:buClr>
              <a:buSzPts val="2500"/>
              <a:buFont typeface="Bebas Neue"/>
              <a:buNone/>
              <a:defRPr sz="2000" b="1">
                <a:solidFill>
                  <a:schemeClr val="lt1"/>
                </a:solidFill>
                <a:latin typeface="Poppins"/>
                <a:ea typeface="Poppins"/>
                <a:cs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defRPr>
            </a:lvl9pPr>
          </a:lstStyle>
          <a:p>
            <a:r>
              <a:rPr lang="cs-CZ" dirty="0">
                <a:solidFill>
                  <a:srgbClr val="F88B08"/>
                </a:solidFill>
              </a:rPr>
              <a:t>Negative prompt</a:t>
            </a:r>
          </a:p>
        </p:txBody>
      </p:sp>
      <p:pic>
        <p:nvPicPr>
          <p:cNvPr id="84" name="Obrázek 83" descr="Obsah obrázku rozostření, tma, černá&#10;&#10;Popis byl vytvořen automaticky">
            <a:extLst>
              <a:ext uri="{FF2B5EF4-FFF2-40B4-BE49-F238E27FC236}">
                <a16:creationId xmlns:a16="http://schemas.microsoft.com/office/drawing/2014/main" id="{445936DA-135F-DEF9-1971-5F98BAE95807}"/>
              </a:ext>
            </a:extLst>
          </p:cNvPr>
          <p:cNvPicPr>
            <a:picLocks noChangeAspect="1"/>
          </p:cNvPicPr>
          <p:nvPr/>
        </p:nvPicPr>
        <p:blipFill>
          <a:blip r:embed="rId8"/>
          <a:stretch>
            <a:fillRect/>
          </a:stretch>
        </p:blipFill>
        <p:spPr>
          <a:xfrm rot="18736062">
            <a:off x="4265647" y="3777510"/>
            <a:ext cx="3308382" cy="3308382"/>
          </a:xfrm>
          <a:prstGeom prst="rect">
            <a:avLst/>
          </a:prstGeom>
        </p:spPr>
      </p:pic>
      <p:pic>
        <p:nvPicPr>
          <p:cNvPr id="85" name="Obrázek 84" descr="Obsah obrázku rozostření, tma, černá&#10;&#10;Popis byl vytvořen automaticky">
            <a:extLst>
              <a:ext uri="{FF2B5EF4-FFF2-40B4-BE49-F238E27FC236}">
                <a16:creationId xmlns:a16="http://schemas.microsoft.com/office/drawing/2014/main" id="{0A5C92D0-5C39-7DD4-223E-CF34C582AB6E}"/>
              </a:ext>
            </a:extLst>
          </p:cNvPr>
          <p:cNvPicPr>
            <a:picLocks noChangeAspect="1"/>
          </p:cNvPicPr>
          <p:nvPr/>
        </p:nvPicPr>
        <p:blipFill>
          <a:blip r:embed="rId8"/>
          <a:stretch>
            <a:fillRect/>
          </a:stretch>
        </p:blipFill>
        <p:spPr>
          <a:xfrm rot="18624640">
            <a:off x="-563359" y="-840872"/>
            <a:ext cx="1817423" cy="1817423"/>
          </a:xfrm>
          <a:prstGeom prst="rect">
            <a:avLst/>
          </a:prstGeom>
        </p:spPr>
      </p:pic>
      <p:pic>
        <p:nvPicPr>
          <p:cNvPr id="86" name="Obrázek 85" descr="Obsah obrázku rozostření, tma, černá&#10;&#10;Popis byl vytvořen automaticky">
            <a:extLst>
              <a:ext uri="{FF2B5EF4-FFF2-40B4-BE49-F238E27FC236}">
                <a16:creationId xmlns:a16="http://schemas.microsoft.com/office/drawing/2014/main" id="{F1C243B1-D86A-2703-143F-EA16B74FA150}"/>
              </a:ext>
            </a:extLst>
          </p:cNvPr>
          <p:cNvPicPr>
            <a:picLocks noChangeAspect="1"/>
          </p:cNvPicPr>
          <p:nvPr/>
        </p:nvPicPr>
        <p:blipFill>
          <a:blip r:embed="rId8"/>
          <a:stretch>
            <a:fillRect/>
          </a:stretch>
        </p:blipFill>
        <p:spPr>
          <a:xfrm rot="5648445">
            <a:off x="6260562" y="-1637210"/>
            <a:ext cx="4249818" cy="4249818"/>
          </a:xfrm>
          <a:prstGeom prst="rect">
            <a:avLst/>
          </a:prstGeom>
        </p:spPr>
      </p:pic>
      <p:pic>
        <p:nvPicPr>
          <p:cNvPr id="87" name="Obrázek 86" descr="Obsah obrázku rozostření, tma, černá&#10;&#10;Popis byl vytvořen automaticky">
            <a:extLst>
              <a:ext uri="{FF2B5EF4-FFF2-40B4-BE49-F238E27FC236}">
                <a16:creationId xmlns:a16="http://schemas.microsoft.com/office/drawing/2014/main" id="{1FD74ED7-557D-E4DE-4A36-DDFFFA0A30C9}"/>
              </a:ext>
            </a:extLst>
          </p:cNvPr>
          <p:cNvPicPr>
            <a:picLocks noChangeAspect="1"/>
          </p:cNvPicPr>
          <p:nvPr/>
        </p:nvPicPr>
        <p:blipFill>
          <a:blip r:embed="rId8"/>
          <a:stretch>
            <a:fillRect/>
          </a:stretch>
        </p:blipFill>
        <p:spPr>
          <a:xfrm rot="5400000">
            <a:off x="-1410902" y="2131803"/>
            <a:ext cx="2650491" cy="2650491"/>
          </a:xfrm>
          <a:prstGeom prst="rect">
            <a:avLst/>
          </a:prstGeom>
        </p:spPr>
      </p:pic>
      <p:pic>
        <p:nvPicPr>
          <p:cNvPr id="88" name="Obrázek 87" descr="Obsah obrázku rozostření, tma, černá&#10;&#10;Popis byl vytvořen automaticky">
            <a:extLst>
              <a:ext uri="{FF2B5EF4-FFF2-40B4-BE49-F238E27FC236}">
                <a16:creationId xmlns:a16="http://schemas.microsoft.com/office/drawing/2014/main" id="{C1B664BB-4FBD-11CE-541E-A0CE900501C8}"/>
              </a:ext>
            </a:extLst>
          </p:cNvPr>
          <p:cNvPicPr>
            <a:picLocks noChangeAspect="1"/>
          </p:cNvPicPr>
          <p:nvPr/>
        </p:nvPicPr>
        <p:blipFill>
          <a:blip r:embed="rId8"/>
          <a:stretch>
            <a:fillRect/>
          </a:stretch>
        </p:blipFill>
        <p:spPr>
          <a:xfrm rot="8743701">
            <a:off x="8182329" y="2768420"/>
            <a:ext cx="1789859" cy="1789859"/>
          </a:xfrm>
          <a:prstGeom prst="rect">
            <a:avLst/>
          </a:prstGeom>
        </p:spPr>
      </p:pic>
      <p:grpSp>
        <p:nvGrpSpPr>
          <p:cNvPr id="21" name="Skupina 20">
            <a:extLst>
              <a:ext uri="{FF2B5EF4-FFF2-40B4-BE49-F238E27FC236}">
                <a16:creationId xmlns:a16="http://schemas.microsoft.com/office/drawing/2014/main" id="{A05B7298-524B-C637-8D79-EDDCDA85B349}"/>
              </a:ext>
            </a:extLst>
          </p:cNvPr>
          <p:cNvGrpSpPr/>
          <p:nvPr/>
        </p:nvGrpSpPr>
        <p:grpSpPr>
          <a:xfrm>
            <a:off x="1382012" y="3340281"/>
            <a:ext cx="914479" cy="914479"/>
            <a:chOff x="1382012" y="3222717"/>
            <a:chExt cx="914479" cy="914479"/>
          </a:xfrm>
        </p:grpSpPr>
        <p:pic>
          <p:nvPicPr>
            <p:cNvPr id="69" name="Obrázek 68">
              <a:extLst>
                <a:ext uri="{FF2B5EF4-FFF2-40B4-BE49-F238E27FC236}">
                  <a16:creationId xmlns:a16="http://schemas.microsoft.com/office/drawing/2014/main" id="{03CE3AB8-214B-5D66-2F5D-4C9934D5B16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2012" y="3222717"/>
              <a:ext cx="914479" cy="914479"/>
            </a:xfrm>
            <a:prstGeom prst="rect">
              <a:avLst/>
            </a:prstGeom>
          </p:spPr>
        </p:pic>
        <p:pic>
          <p:nvPicPr>
            <p:cNvPr id="16" name="Grafický objekt 15">
              <a:extLst>
                <a:ext uri="{FF2B5EF4-FFF2-40B4-BE49-F238E27FC236}">
                  <a16:creationId xmlns:a16="http://schemas.microsoft.com/office/drawing/2014/main" id="{D2D5ACD1-3AEB-9AFD-F0CC-4D8D494613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21181" y="3423018"/>
              <a:ext cx="487317" cy="540000"/>
            </a:xfrm>
            <a:prstGeom prst="rect">
              <a:avLst/>
            </a:prstGeom>
          </p:spPr>
        </p:pic>
      </p:grpSp>
      <p:pic>
        <p:nvPicPr>
          <p:cNvPr id="26" name="Google Shape;372;p31">
            <a:extLst>
              <a:ext uri="{FF2B5EF4-FFF2-40B4-BE49-F238E27FC236}">
                <a16:creationId xmlns:a16="http://schemas.microsoft.com/office/drawing/2014/main" id="{609667A7-9BFF-9147-3501-AE32400931E2}"/>
              </a:ext>
            </a:extLst>
          </p:cNvPr>
          <p:cNvPicPr preferRelativeResize="0"/>
          <p:nvPr/>
        </p:nvPicPr>
        <p:blipFill rotWithShape="1">
          <a:blip r:embed="rId11"/>
          <a:srcRect l="-107" t="-337" r="-1" b="-2"/>
          <a:stretch/>
        </p:blipFill>
        <p:spPr>
          <a:xfrm rot="5400000">
            <a:off x="8858259" y="-3774129"/>
            <a:ext cx="3713773" cy="3722368"/>
          </a:xfrm>
          <a:prstGeom prst="rect">
            <a:avLst/>
          </a:prstGeom>
        </p:spPr>
      </p:pic>
      <p:pic>
        <p:nvPicPr>
          <p:cNvPr id="28" name="Google Shape;372;p31">
            <a:extLst>
              <a:ext uri="{FF2B5EF4-FFF2-40B4-BE49-F238E27FC236}">
                <a16:creationId xmlns:a16="http://schemas.microsoft.com/office/drawing/2014/main" id="{2B9064CA-4A6D-4515-5075-B543942F6EED}"/>
              </a:ext>
            </a:extLst>
          </p:cNvPr>
          <p:cNvPicPr preferRelativeResize="0"/>
          <p:nvPr/>
        </p:nvPicPr>
        <p:blipFill rotWithShape="1">
          <a:blip r:embed="rId11">
            <a:alphaModFix/>
          </a:blip>
          <a:srcRect l="-14" t="-193" b="-1"/>
          <a:stretch/>
        </p:blipFill>
        <p:spPr>
          <a:xfrm>
            <a:off x="5832858" y="5927995"/>
            <a:ext cx="3710327" cy="3717059"/>
          </a:xfrm>
          <a:prstGeom prst="rect">
            <a:avLst/>
          </a:prstGeom>
          <a:noFill/>
          <a:ln>
            <a:noFill/>
          </a:ln>
        </p:spPr>
      </p:pic>
    </p:spTree>
    <p:extLst>
      <p:ext uri="{BB962C8B-B14F-4D97-AF65-F5344CB8AC3E}">
        <p14:creationId xmlns:p14="http://schemas.microsoft.com/office/powerpoint/2010/main" val="2729793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 name="Skupina 2">
            <a:extLst>
              <a:ext uri="{FF2B5EF4-FFF2-40B4-BE49-F238E27FC236}">
                <a16:creationId xmlns:a16="http://schemas.microsoft.com/office/drawing/2014/main" id="{05C4B56D-C14A-7B38-3B84-61B2AE1F6C7A}"/>
              </a:ext>
            </a:extLst>
          </p:cNvPr>
          <p:cNvGrpSpPr/>
          <p:nvPr/>
        </p:nvGrpSpPr>
        <p:grpSpPr>
          <a:xfrm>
            <a:off x="341113" y="429633"/>
            <a:ext cx="914479" cy="914479"/>
            <a:chOff x="1381787" y="1809941"/>
            <a:chExt cx="914479" cy="914479"/>
          </a:xfrm>
        </p:grpSpPr>
        <p:pic>
          <p:nvPicPr>
            <p:cNvPr id="4" name="Obrázek 3">
              <a:extLst>
                <a:ext uri="{FF2B5EF4-FFF2-40B4-BE49-F238E27FC236}">
                  <a16:creationId xmlns:a16="http://schemas.microsoft.com/office/drawing/2014/main" id="{9BF0C141-BEDE-4A2D-7BCB-498EFADA434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50000"/>
                      </a14:imgEffect>
                    </a14:imgLayer>
                  </a14:imgProps>
                </a:ext>
              </a:extLst>
            </a:blip>
            <a:stretch>
              <a:fillRect/>
            </a:stretch>
          </p:blipFill>
          <p:spPr>
            <a:xfrm>
              <a:off x="1381787" y="1809941"/>
              <a:ext cx="914479" cy="914479"/>
            </a:xfrm>
            <a:prstGeom prst="rect">
              <a:avLst/>
            </a:prstGeom>
          </p:spPr>
        </p:pic>
        <p:pic>
          <p:nvPicPr>
            <p:cNvPr id="5" name="Grafický objekt 4">
              <a:extLst>
                <a:ext uri="{FF2B5EF4-FFF2-40B4-BE49-F238E27FC236}">
                  <a16:creationId xmlns:a16="http://schemas.microsoft.com/office/drawing/2014/main" id="{04F23FA0-DA3B-EEAD-1A22-8313BA2BDC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1181" y="2009314"/>
              <a:ext cx="487317" cy="540000"/>
            </a:xfrm>
            <a:prstGeom prst="rect">
              <a:avLst/>
            </a:prstGeom>
          </p:spPr>
        </p:pic>
      </p:grpSp>
      <p:sp>
        <p:nvSpPr>
          <p:cNvPr id="6" name="Google Shape;479;p38">
            <a:extLst>
              <a:ext uri="{FF2B5EF4-FFF2-40B4-BE49-F238E27FC236}">
                <a16:creationId xmlns:a16="http://schemas.microsoft.com/office/drawing/2014/main" id="{CF26BC42-619E-5DCB-33CA-1909267908C5}"/>
              </a:ext>
            </a:extLst>
          </p:cNvPr>
          <p:cNvSpPr txBox="1">
            <a:spLocks/>
          </p:cNvSpPr>
          <p:nvPr/>
        </p:nvSpPr>
        <p:spPr>
          <a:xfrm>
            <a:off x="1484426" y="751495"/>
            <a:ext cx="5236800" cy="7565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b="1">
                <a:solidFill>
                  <a:schemeClr val="bg1"/>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bg1"/>
              </a:buClr>
            </a:pPr>
            <a:r>
              <a:rPr lang="cs-CZ" dirty="0"/>
              <a:t>– </a:t>
            </a:r>
            <a:r>
              <a:rPr lang="cs-CZ" b="0" dirty="0">
                <a:solidFill>
                  <a:schemeClr val="accent6"/>
                </a:solidFill>
                <a:latin typeface="Lato" panose="020F0502020204030203" pitchFamily="34" charset="0"/>
                <a:ea typeface="Lato" panose="020F0502020204030203" pitchFamily="34" charset="0"/>
                <a:cs typeface="Lato" panose="020F0502020204030203" pitchFamily="34" charset="0"/>
              </a:rPr>
              <a:t>předmět</a:t>
            </a:r>
          </a:p>
        </p:txBody>
      </p:sp>
      <p:sp>
        <p:nvSpPr>
          <p:cNvPr id="7" name="Google Shape;481;p38">
            <a:extLst>
              <a:ext uri="{FF2B5EF4-FFF2-40B4-BE49-F238E27FC236}">
                <a16:creationId xmlns:a16="http://schemas.microsoft.com/office/drawing/2014/main" id="{C1DA3F17-91D2-3615-F7B6-6B27E3101581}"/>
              </a:ext>
            </a:extLst>
          </p:cNvPr>
          <p:cNvSpPr txBox="1">
            <a:spLocks/>
          </p:cNvSpPr>
          <p:nvPr/>
        </p:nvSpPr>
        <p:spPr>
          <a:xfrm>
            <a:off x="1484426" y="450117"/>
            <a:ext cx="3120600" cy="254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accent6"/>
              </a:buClr>
              <a:buSzPts val="2500"/>
              <a:buFont typeface="Bebas Neue"/>
              <a:buNone/>
              <a:defRPr sz="2000" b="1">
                <a:solidFill>
                  <a:schemeClr val="lt1"/>
                </a:solidFill>
                <a:latin typeface="Poppins"/>
                <a:ea typeface="Poppins"/>
                <a:cs typeface="Poppins"/>
                <a:sym typeface="Poppins"/>
              </a:defRPr>
            </a:lvl1pPr>
            <a:lvl2pPr marL="914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2pPr>
            <a:lvl3pPr marL="1371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3pPr>
            <a:lvl4pPr marL="1828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4pPr>
            <a:lvl5pPr marL="2286000" indent="-317500" algn="ctr">
              <a:buClr>
                <a:schemeClr val="accent6"/>
              </a:buClr>
              <a:buSzPts val="2500"/>
              <a:buFont typeface="Bebas Neue"/>
              <a:buNone/>
              <a:defRPr sz="2500">
                <a:solidFill>
                  <a:schemeClr val="accent6"/>
                </a:solidFill>
                <a:latin typeface="Bebas Neue"/>
                <a:ea typeface="Bebas Neue"/>
                <a:cs typeface="Bebas Neue"/>
                <a:sym typeface="Bebas Neue"/>
              </a:defRPr>
            </a:lvl5pPr>
            <a:lvl6pPr marL="2743200" indent="-317500" algn="ctr">
              <a:buClr>
                <a:schemeClr val="accent6"/>
              </a:buClr>
              <a:buSzPts val="2500"/>
              <a:buFont typeface="Bebas Neue"/>
              <a:buNone/>
              <a:defRPr sz="2500">
                <a:solidFill>
                  <a:schemeClr val="accent6"/>
                </a:solidFill>
                <a:latin typeface="Bebas Neue"/>
                <a:ea typeface="Bebas Neue"/>
                <a:cs typeface="Bebas Neue"/>
                <a:sym typeface="Bebas Neue"/>
              </a:defRPr>
            </a:lvl6pPr>
            <a:lvl7pPr marL="3200400" indent="-317500" algn="ctr">
              <a:buClr>
                <a:schemeClr val="accent6"/>
              </a:buClr>
              <a:buSzPts val="2500"/>
              <a:buFont typeface="Bebas Neue"/>
              <a:buNone/>
              <a:defRPr sz="2500">
                <a:solidFill>
                  <a:schemeClr val="accent6"/>
                </a:solidFill>
                <a:latin typeface="Bebas Neue"/>
                <a:ea typeface="Bebas Neue"/>
                <a:cs typeface="Bebas Neue"/>
                <a:sym typeface="Bebas Neue"/>
              </a:defRPr>
            </a:lvl7pPr>
            <a:lvl8pPr marL="3657600" indent="-317500" algn="ctr">
              <a:buClr>
                <a:schemeClr val="accent6"/>
              </a:buClr>
              <a:buSzPts val="2500"/>
              <a:buFont typeface="Bebas Neue"/>
              <a:buNone/>
              <a:defRPr sz="2500">
                <a:solidFill>
                  <a:schemeClr val="accent6"/>
                </a:solidFill>
                <a:latin typeface="Bebas Neue"/>
                <a:ea typeface="Bebas Neue"/>
                <a:cs typeface="Bebas Neue"/>
                <a:sym typeface="Bebas Neue"/>
              </a:defRPr>
            </a:lvl8pPr>
            <a:lvl9pPr marL="4114800" indent="-317500" algn="ctr">
              <a:buClr>
                <a:schemeClr val="accent6"/>
              </a:buClr>
              <a:buSzPts val="2500"/>
              <a:buFont typeface="Bebas Neue"/>
              <a:buNone/>
              <a:defRPr sz="2500">
                <a:solidFill>
                  <a:schemeClr val="accent6"/>
                </a:solidFill>
                <a:latin typeface="Bebas Neue"/>
                <a:ea typeface="Bebas Neue"/>
                <a:cs typeface="Bebas Neue"/>
                <a:sym typeface="Bebas Neue"/>
              </a:defRPr>
            </a:lvl9pPr>
          </a:lstStyle>
          <a:p>
            <a:r>
              <a:rPr lang="cs-CZ" dirty="0">
                <a:solidFill>
                  <a:srgbClr val="F88B08"/>
                </a:solidFill>
              </a:rPr>
              <a:t>Prompt</a:t>
            </a:r>
          </a:p>
        </p:txBody>
      </p:sp>
      <p:sp>
        <p:nvSpPr>
          <p:cNvPr id="10" name="Google Shape;442;p35">
            <a:extLst>
              <a:ext uri="{FF2B5EF4-FFF2-40B4-BE49-F238E27FC236}">
                <a16:creationId xmlns:a16="http://schemas.microsoft.com/office/drawing/2014/main" id="{0D93A061-7ACC-6AB3-8AF3-633179A44392}"/>
              </a:ext>
            </a:extLst>
          </p:cNvPr>
          <p:cNvSpPr txBox="1">
            <a:spLocks/>
          </p:cNvSpPr>
          <p:nvPr/>
        </p:nvSpPr>
        <p:spPr>
          <a:xfrm>
            <a:off x="541625" y="1540342"/>
            <a:ext cx="3120600" cy="2974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marL="285750" indent="-285750" algn="l">
              <a:lnSpc>
                <a:spcPct val="130000"/>
              </a:lnSpc>
              <a:spcAft>
                <a:spcPts val="200"/>
              </a:spcAft>
              <a:buClr>
                <a:schemeClr val="bg1"/>
              </a:buClr>
              <a:buSzPct val="100000"/>
              <a:buFont typeface="Lato" panose="020F0502020204030203" pitchFamily="34" charset="0"/>
              <a:buChar char="•"/>
            </a:pPr>
            <a:r>
              <a:rPr lang="cs-CZ" sz="1400" dirty="0"/>
              <a:t>Jak vypadá?</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Co má na sobě?</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V jakém prostředí se nachází?</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Jaké má stáří?</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Jakou činnost vykonává?</a:t>
            </a:r>
          </a:p>
          <a:p>
            <a:pPr marL="285750" indent="-285750" algn="l">
              <a:lnSpc>
                <a:spcPct val="130000"/>
              </a:lnSpc>
              <a:spcAft>
                <a:spcPts val="200"/>
              </a:spcAft>
              <a:buClr>
                <a:schemeClr val="bg1"/>
              </a:buClr>
              <a:buSzPct val="100000"/>
              <a:buFont typeface="Lato" panose="020F0502020204030203" pitchFamily="34" charset="0"/>
              <a:buChar char="•"/>
            </a:pPr>
            <a:r>
              <a:rPr lang="cs-CZ" sz="1400" dirty="0"/>
              <a:t>V jaké je poloze?</a:t>
            </a:r>
          </a:p>
          <a:p>
            <a:pPr algn="l">
              <a:lnSpc>
                <a:spcPct val="130000"/>
              </a:lnSpc>
              <a:buClr>
                <a:schemeClr val="bg1"/>
              </a:buClr>
              <a:buSzPct val="100000"/>
            </a:pPr>
            <a:endParaRPr lang="cs-CZ" dirty="0"/>
          </a:p>
        </p:txBody>
      </p:sp>
      <p:pic>
        <p:nvPicPr>
          <p:cNvPr id="11" name="Obrázek 10">
            <a:extLst>
              <a:ext uri="{FF2B5EF4-FFF2-40B4-BE49-F238E27FC236}">
                <a16:creationId xmlns:a16="http://schemas.microsoft.com/office/drawing/2014/main" id="{D148FEEC-984B-2529-E172-CAFB56FFF172}"/>
              </a:ext>
            </a:extLst>
          </p:cNvPr>
          <p:cNvPicPr>
            <a:picLocks noChangeAspect="1"/>
          </p:cNvPicPr>
          <p:nvPr/>
        </p:nvPicPr>
        <p:blipFill>
          <a:blip r:embed="rId7"/>
          <a:srcRect/>
          <a:stretch/>
        </p:blipFill>
        <p:spPr bwMode="auto">
          <a:xfrm>
            <a:off x="4000500" y="0"/>
            <a:ext cx="5143500" cy="5143500"/>
          </a:xfrm>
          <a:prstGeom prst="rect">
            <a:avLst/>
          </a:prstGeom>
          <a:noFill/>
        </p:spPr>
      </p:pic>
      <p:sp>
        <p:nvSpPr>
          <p:cNvPr id="27" name="Google Shape;442;p35">
            <a:extLst>
              <a:ext uri="{FF2B5EF4-FFF2-40B4-BE49-F238E27FC236}">
                <a16:creationId xmlns:a16="http://schemas.microsoft.com/office/drawing/2014/main" id="{C345BBB9-8C21-61C3-B6F2-1933E7678FD9}"/>
              </a:ext>
            </a:extLst>
          </p:cNvPr>
          <p:cNvSpPr txBox="1">
            <a:spLocks/>
          </p:cNvSpPr>
          <p:nvPr/>
        </p:nvSpPr>
        <p:spPr>
          <a:xfrm>
            <a:off x="541625" y="3814306"/>
            <a:ext cx="3120600" cy="380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accent6"/>
              </a:buClr>
              <a:buSzPts val="1400"/>
              <a:buFont typeface="Lato"/>
              <a:buNone/>
              <a:defRPr sz="1600">
                <a:solidFill>
                  <a:schemeClr val="accent6"/>
                </a:solidFill>
                <a:latin typeface="Lato"/>
                <a:ea typeface="Lato"/>
                <a:cs typeface="Lato"/>
                <a:sym typeface="Lato"/>
              </a:defRPr>
            </a:lvl1pPr>
            <a:lvl2pPr marL="914400" indent="-317500" algn="ctr">
              <a:buClr>
                <a:schemeClr val="accent6"/>
              </a:buClr>
              <a:buSzPts val="1400"/>
              <a:buFont typeface="Lato"/>
              <a:buNone/>
              <a:defRPr>
                <a:solidFill>
                  <a:schemeClr val="accent6"/>
                </a:solidFill>
                <a:latin typeface="Lato"/>
                <a:ea typeface="Lato"/>
                <a:cs typeface="Lato"/>
                <a:sym typeface="Lato"/>
              </a:defRPr>
            </a:lvl2pPr>
            <a:lvl3pPr marL="1371600" indent="-317500" algn="ctr">
              <a:spcBef>
                <a:spcPts val="1600"/>
              </a:spcBef>
              <a:buClr>
                <a:schemeClr val="accent6"/>
              </a:buClr>
              <a:buSzPts val="1400"/>
              <a:buFont typeface="Lato"/>
              <a:buNone/>
              <a:defRPr>
                <a:solidFill>
                  <a:schemeClr val="accent6"/>
                </a:solidFill>
                <a:latin typeface="Lato"/>
                <a:ea typeface="Lato"/>
                <a:cs typeface="Lato"/>
                <a:sym typeface="Lato"/>
              </a:defRPr>
            </a:lvl3pPr>
            <a:lvl4pPr marL="1828800" indent="-317500" algn="ctr">
              <a:spcBef>
                <a:spcPts val="1600"/>
              </a:spcBef>
              <a:buClr>
                <a:schemeClr val="accent6"/>
              </a:buClr>
              <a:buSzPts val="1400"/>
              <a:buFont typeface="Lato"/>
              <a:buNone/>
              <a:defRPr>
                <a:solidFill>
                  <a:schemeClr val="accent6"/>
                </a:solidFill>
                <a:latin typeface="Lato"/>
                <a:ea typeface="Lato"/>
                <a:cs typeface="Lato"/>
                <a:sym typeface="Lato"/>
              </a:defRPr>
            </a:lvl4pPr>
            <a:lvl5pPr marL="2286000" indent="-317500" algn="ctr">
              <a:spcBef>
                <a:spcPts val="1600"/>
              </a:spcBef>
              <a:buClr>
                <a:schemeClr val="accent6"/>
              </a:buClr>
              <a:buSzPts val="1400"/>
              <a:buFont typeface="Lato"/>
              <a:buNone/>
              <a:defRPr>
                <a:solidFill>
                  <a:schemeClr val="accent6"/>
                </a:solidFill>
                <a:latin typeface="Lato"/>
                <a:ea typeface="Lato"/>
                <a:cs typeface="Lato"/>
                <a:sym typeface="Lato"/>
              </a:defRPr>
            </a:lvl5pPr>
            <a:lvl6pPr marL="2743200" indent="-317500" algn="ctr">
              <a:spcBef>
                <a:spcPts val="1600"/>
              </a:spcBef>
              <a:buClr>
                <a:schemeClr val="accent6"/>
              </a:buClr>
              <a:buSzPts val="1400"/>
              <a:buFont typeface="Lato"/>
              <a:buNone/>
              <a:defRPr>
                <a:solidFill>
                  <a:schemeClr val="accent6"/>
                </a:solidFill>
                <a:latin typeface="Lato"/>
                <a:ea typeface="Lato"/>
                <a:cs typeface="Lato"/>
                <a:sym typeface="Lato"/>
              </a:defRPr>
            </a:lvl6pPr>
            <a:lvl7pPr marL="3200400" indent="-317500" algn="ctr">
              <a:spcBef>
                <a:spcPts val="1600"/>
              </a:spcBef>
              <a:buClr>
                <a:schemeClr val="accent6"/>
              </a:buClr>
              <a:buSzPts val="1400"/>
              <a:buFont typeface="Lato"/>
              <a:buNone/>
              <a:defRPr>
                <a:solidFill>
                  <a:schemeClr val="accent6"/>
                </a:solidFill>
                <a:latin typeface="Lato"/>
                <a:ea typeface="Lato"/>
                <a:cs typeface="Lato"/>
                <a:sym typeface="Lato"/>
              </a:defRPr>
            </a:lvl7pPr>
            <a:lvl8pPr marL="3657600" indent="-317500" algn="ctr">
              <a:spcBef>
                <a:spcPts val="1600"/>
              </a:spcBef>
              <a:buClr>
                <a:schemeClr val="accent6"/>
              </a:buClr>
              <a:buSzPts val="1400"/>
              <a:buFont typeface="Lato"/>
              <a:buNone/>
              <a:defRPr>
                <a:solidFill>
                  <a:schemeClr val="accent6"/>
                </a:solidFill>
                <a:latin typeface="Lato"/>
                <a:ea typeface="Lato"/>
                <a:cs typeface="Lato"/>
                <a:sym typeface="Lato"/>
              </a:defRPr>
            </a:lvl8pPr>
            <a:lvl9pPr marL="4114800" indent="-317500" algn="ctr">
              <a:spcBef>
                <a:spcPts val="1600"/>
              </a:spcBef>
              <a:spcAft>
                <a:spcPts val="1600"/>
              </a:spcAft>
              <a:buClr>
                <a:schemeClr val="accent6"/>
              </a:buClr>
              <a:buSzPts val="1400"/>
              <a:buFont typeface="Lato"/>
              <a:buNone/>
              <a:defRPr>
                <a:solidFill>
                  <a:schemeClr val="accent6"/>
                </a:solidFill>
                <a:latin typeface="Lato"/>
                <a:ea typeface="Lato"/>
                <a:cs typeface="Lato"/>
                <a:sym typeface="Lato"/>
              </a:defRPr>
            </a:lvl9pPr>
          </a:lstStyle>
          <a:p>
            <a:pPr algn="l">
              <a:lnSpc>
                <a:spcPct val="130000"/>
              </a:lnSpc>
              <a:buClr>
                <a:schemeClr val="bg1"/>
              </a:buClr>
              <a:buSzPct val="100000"/>
            </a:pPr>
            <a:r>
              <a:rPr lang="en-US" sz="1200" b="1" i="1" dirty="0"/>
              <a:t>Prompt: </a:t>
            </a:r>
            <a:r>
              <a:rPr lang="en-US" sz="1200" i="1" dirty="0"/>
              <a:t>queen with blue dress, crown, sitting on red throne, young, beautiful, powerfull</a:t>
            </a:r>
            <a:endParaRPr lang="cs-CZ" dirty="0"/>
          </a:p>
        </p:txBody>
      </p:sp>
    </p:spTree>
    <p:extLst>
      <p:ext uri="{BB962C8B-B14F-4D97-AF65-F5344CB8AC3E}">
        <p14:creationId xmlns:p14="http://schemas.microsoft.com/office/powerpoint/2010/main" val="1565249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etaverse Minitheme by Slidesgo">
  <a:themeElements>
    <a:clrScheme name="Simple Light">
      <a:dk1>
        <a:srgbClr val="0C0F14"/>
      </a:dk1>
      <a:lt1>
        <a:srgbClr val="B870FF"/>
      </a:lt1>
      <a:dk2>
        <a:srgbClr val="E66083"/>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427</TotalTime>
  <Words>2898</Words>
  <Application>Microsoft Office PowerPoint</Application>
  <PresentationFormat>Předvádění na obrazovce (16:9)</PresentationFormat>
  <Paragraphs>205</Paragraphs>
  <Slides>22</Slides>
  <Notes>22</Notes>
  <HiddenSlides>0</HiddenSlides>
  <MMClips>0</MMClips>
  <ScaleCrop>false</ScaleCrop>
  <HeadingPairs>
    <vt:vector size="6" baseType="variant">
      <vt:variant>
        <vt:lpstr>Použitá písma</vt:lpstr>
      </vt:variant>
      <vt:variant>
        <vt:i4>8</vt:i4>
      </vt:variant>
      <vt:variant>
        <vt:lpstr>Motiv</vt:lpstr>
      </vt:variant>
      <vt:variant>
        <vt:i4>1</vt:i4>
      </vt:variant>
      <vt:variant>
        <vt:lpstr>Nadpisy snímků</vt:lpstr>
      </vt:variant>
      <vt:variant>
        <vt:i4>22</vt:i4>
      </vt:variant>
    </vt:vector>
  </HeadingPairs>
  <TitlesOfParts>
    <vt:vector size="31" baseType="lpstr">
      <vt:lpstr>Loto</vt:lpstr>
      <vt:lpstr>Times New Roman</vt:lpstr>
      <vt:lpstr>Arial</vt:lpstr>
      <vt:lpstr>Söhne</vt:lpstr>
      <vt:lpstr>Cambria</vt:lpstr>
      <vt:lpstr>Bebas Neue</vt:lpstr>
      <vt:lpstr>Poppins</vt:lpstr>
      <vt:lpstr>Lato</vt:lpstr>
      <vt:lpstr>Metaverse Minitheme by Slidesgo</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Stable Diffusion</dc:title>
  <cp:lastModifiedBy>Ryšavá Natálie (2020)</cp:lastModifiedBy>
  <cp:revision>11</cp:revision>
  <dcterms:modified xsi:type="dcterms:W3CDTF">2023-06-05T23:08:30Z</dcterms:modified>
</cp:coreProperties>
</file>